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85"/>
  </p:notesMasterIdLst>
  <p:sldIdLst>
    <p:sldId id="256" r:id="rId2"/>
    <p:sldId id="257" r:id="rId3"/>
    <p:sldId id="406" r:id="rId4"/>
    <p:sldId id="433" r:id="rId5"/>
    <p:sldId id="343" r:id="rId6"/>
    <p:sldId id="342" r:id="rId7"/>
    <p:sldId id="426" r:id="rId8"/>
    <p:sldId id="300" r:id="rId9"/>
    <p:sldId id="428" r:id="rId10"/>
    <p:sldId id="391" r:id="rId11"/>
    <p:sldId id="394" r:id="rId12"/>
    <p:sldId id="427" r:id="rId13"/>
    <p:sldId id="429" r:id="rId14"/>
    <p:sldId id="390" r:id="rId15"/>
    <p:sldId id="431" r:id="rId16"/>
    <p:sldId id="432" r:id="rId17"/>
    <p:sldId id="435" r:id="rId18"/>
    <p:sldId id="434" r:id="rId19"/>
    <p:sldId id="454" r:id="rId20"/>
    <p:sldId id="407" r:id="rId21"/>
    <p:sldId id="456" r:id="rId22"/>
    <p:sldId id="258" r:id="rId23"/>
    <p:sldId id="457" r:id="rId24"/>
    <p:sldId id="458" r:id="rId25"/>
    <p:sldId id="259" r:id="rId26"/>
    <p:sldId id="325" r:id="rId27"/>
    <p:sldId id="424" r:id="rId28"/>
    <p:sldId id="298" r:id="rId29"/>
    <p:sldId id="413" r:id="rId30"/>
    <p:sldId id="438" r:id="rId31"/>
    <p:sldId id="441" r:id="rId32"/>
    <p:sldId id="436" r:id="rId33"/>
    <p:sldId id="437" r:id="rId34"/>
    <p:sldId id="439" r:id="rId35"/>
    <p:sldId id="440" r:id="rId36"/>
    <p:sldId id="302" r:id="rId37"/>
    <p:sldId id="306" r:id="rId38"/>
    <p:sldId id="308" r:id="rId39"/>
    <p:sldId id="377" r:id="rId40"/>
    <p:sldId id="397" r:id="rId41"/>
    <p:sldId id="358" r:id="rId42"/>
    <p:sldId id="359" r:id="rId43"/>
    <p:sldId id="360" r:id="rId44"/>
    <p:sldId id="361" r:id="rId45"/>
    <p:sldId id="362" r:id="rId46"/>
    <p:sldId id="459" r:id="rId47"/>
    <p:sldId id="442" r:id="rId48"/>
    <p:sldId id="444" r:id="rId49"/>
    <p:sldId id="443" r:id="rId50"/>
    <p:sldId id="445" r:id="rId51"/>
    <p:sldId id="446" r:id="rId52"/>
    <p:sldId id="460" r:id="rId53"/>
    <p:sldId id="461" r:id="rId54"/>
    <p:sldId id="328" r:id="rId55"/>
    <p:sldId id="462" r:id="rId56"/>
    <p:sldId id="455" r:id="rId57"/>
    <p:sldId id="447" r:id="rId58"/>
    <p:sldId id="449" r:id="rId59"/>
    <p:sldId id="450" r:id="rId60"/>
    <p:sldId id="451" r:id="rId61"/>
    <p:sldId id="452" r:id="rId62"/>
    <p:sldId id="453" r:id="rId63"/>
    <p:sldId id="448" r:id="rId64"/>
    <p:sldId id="405" r:id="rId65"/>
    <p:sldId id="404" r:id="rId66"/>
    <p:sldId id="403" r:id="rId67"/>
    <p:sldId id="408" r:id="rId68"/>
    <p:sldId id="410" r:id="rId69"/>
    <p:sldId id="322" r:id="rId70"/>
    <p:sldId id="323" r:id="rId71"/>
    <p:sldId id="324" r:id="rId72"/>
    <p:sldId id="414" r:id="rId73"/>
    <p:sldId id="416" r:id="rId74"/>
    <p:sldId id="417" r:id="rId75"/>
    <p:sldId id="418" r:id="rId76"/>
    <p:sldId id="419" r:id="rId77"/>
    <p:sldId id="420" r:id="rId78"/>
    <p:sldId id="415" r:id="rId79"/>
    <p:sldId id="411" r:id="rId80"/>
    <p:sldId id="421" r:id="rId81"/>
    <p:sldId id="422" r:id="rId82"/>
    <p:sldId id="423" r:id="rId83"/>
    <p:sldId id="409" r:id="rId84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443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887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331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1775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721940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266328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810716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355104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BA05EE-DAB4-42DE-81FA-1FF3E8ABDFEA}">
          <p14:sldIdLst>
            <p14:sldId id="256"/>
            <p14:sldId id="257"/>
            <p14:sldId id="406"/>
            <p14:sldId id="433"/>
          </p14:sldIdLst>
        </p14:section>
        <p14:section name="NLP" id="{0807ECDB-A46F-496A-8091-1B45C0613200}">
          <p14:sldIdLst>
            <p14:sldId id="343"/>
            <p14:sldId id="342"/>
            <p14:sldId id="426"/>
            <p14:sldId id="300"/>
            <p14:sldId id="428"/>
            <p14:sldId id="391"/>
            <p14:sldId id="394"/>
            <p14:sldId id="427"/>
            <p14:sldId id="429"/>
            <p14:sldId id="390"/>
            <p14:sldId id="431"/>
            <p14:sldId id="432"/>
            <p14:sldId id="435"/>
            <p14:sldId id="434"/>
            <p14:sldId id="454"/>
          </p14:sldIdLst>
        </p14:section>
        <p14:section name="Basic Retrieval" id="{F18AAC60-724D-4AE5-9D29-BC4830B33683}">
          <p14:sldIdLst>
            <p14:sldId id="407"/>
            <p14:sldId id="456"/>
            <p14:sldId id="258"/>
            <p14:sldId id="457"/>
            <p14:sldId id="458"/>
            <p14:sldId id="259"/>
            <p14:sldId id="325"/>
            <p14:sldId id="424"/>
            <p14:sldId id="298"/>
            <p14:sldId id="413"/>
            <p14:sldId id="438"/>
            <p14:sldId id="441"/>
            <p14:sldId id="436"/>
            <p14:sldId id="437"/>
            <p14:sldId id="439"/>
            <p14:sldId id="440"/>
            <p14:sldId id="302"/>
            <p14:sldId id="306"/>
            <p14:sldId id="308"/>
            <p14:sldId id="377"/>
            <p14:sldId id="397"/>
            <p14:sldId id="358"/>
            <p14:sldId id="359"/>
            <p14:sldId id="360"/>
            <p14:sldId id="361"/>
            <p14:sldId id="362"/>
          </p14:sldIdLst>
        </p14:section>
        <p14:section name="Semantic Retrieval" id="{C0C051B7-4423-431D-8E2B-B8F6B159C99B}">
          <p14:sldIdLst>
            <p14:sldId id="459"/>
            <p14:sldId id="442"/>
            <p14:sldId id="444"/>
            <p14:sldId id="443"/>
            <p14:sldId id="445"/>
            <p14:sldId id="446"/>
            <p14:sldId id="460"/>
            <p14:sldId id="461"/>
            <p14:sldId id="328"/>
            <p14:sldId id="462"/>
            <p14:sldId id="455"/>
            <p14:sldId id="447"/>
            <p14:sldId id="449"/>
            <p14:sldId id="450"/>
            <p14:sldId id="451"/>
            <p14:sldId id="452"/>
            <p14:sldId id="453"/>
            <p14:sldId id="448"/>
            <p14:sldId id="405"/>
            <p14:sldId id="404"/>
            <p14:sldId id="403"/>
          </p14:sldIdLst>
        </p14:section>
        <p14:section name="Evaluation" id="{C81E639C-56CF-436D-A65F-3C6B3713BF08}">
          <p14:sldIdLst>
            <p14:sldId id="408"/>
            <p14:sldId id="410"/>
            <p14:sldId id="322"/>
            <p14:sldId id="323"/>
            <p14:sldId id="324"/>
            <p14:sldId id="414"/>
            <p14:sldId id="416"/>
            <p14:sldId id="417"/>
            <p14:sldId id="418"/>
            <p14:sldId id="419"/>
            <p14:sldId id="420"/>
            <p14:sldId id="415"/>
            <p14:sldId id="411"/>
            <p14:sldId id="421"/>
            <p14:sldId id="422"/>
            <p14:sldId id="423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2C7"/>
    <a:srgbClr val="FFD403"/>
    <a:srgbClr val="FEE600"/>
    <a:srgbClr val="67D0AB"/>
    <a:srgbClr val="225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E08DB-C7AA-443C-875A-08116FD9EE00}" v="220" dt="2025-12-01T14:43:18.030"/>
    <p1510:client id="{8F5D3E57-6CD4-43CA-8B8F-F5B3F0D8F538}" v="578" dt="2025-11-30T22:15:18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d Magen" userId="8aa9b3a3e9f3298e" providerId="LiveId" clId="{0632508D-B8B1-45FE-9445-A5847F58FF90}"/>
    <pc:docChg chg="undo redo custSel addSld delSld modSld sldOrd modMainMaster addSection delSection modSection">
      <pc:chgData name="Liad Magen" userId="8aa9b3a3e9f3298e" providerId="LiveId" clId="{0632508D-B8B1-45FE-9445-A5847F58FF90}" dt="2025-11-30T22:54:18.957" v="2611" actId="47"/>
      <pc:docMkLst>
        <pc:docMk/>
      </pc:docMkLst>
      <pc:sldChg chg="addSp delSp modSp new mod modClrScheme chgLayout">
        <pc:chgData name="Liad Magen" userId="8aa9b3a3e9f3298e" providerId="LiveId" clId="{0632508D-B8B1-45FE-9445-A5847F58FF90}" dt="2025-11-30T15:46:12.983" v="395" actId="700"/>
        <pc:sldMkLst>
          <pc:docMk/>
          <pc:sldMk cId="2524787173" sldId="256"/>
        </pc:sldMkLst>
        <pc:spChg chg="del mod ord">
          <ac:chgData name="Liad Magen" userId="8aa9b3a3e9f3298e" providerId="LiveId" clId="{0632508D-B8B1-45FE-9445-A5847F58FF90}" dt="2025-11-30T08:22:15.408" v="2" actId="700"/>
          <ac:spMkLst>
            <pc:docMk/>
            <pc:sldMk cId="2524787173" sldId="256"/>
            <ac:spMk id="2" creationId="{7C14B63B-EBF8-1B38-7EC2-030E8826E389}"/>
          </ac:spMkLst>
        </pc:spChg>
        <pc:spChg chg="del mod ord">
          <ac:chgData name="Liad Magen" userId="8aa9b3a3e9f3298e" providerId="LiveId" clId="{0632508D-B8B1-45FE-9445-A5847F58FF90}" dt="2025-11-30T08:22:15.408" v="2" actId="700"/>
          <ac:spMkLst>
            <pc:docMk/>
            <pc:sldMk cId="2524787173" sldId="256"/>
            <ac:spMk id="3" creationId="{4B4E6D23-989F-54D8-2725-3A0B8188B08E}"/>
          </ac:spMkLst>
        </pc:spChg>
        <pc:spChg chg="add del mod ord">
          <ac:chgData name="Liad Magen" userId="8aa9b3a3e9f3298e" providerId="LiveId" clId="{0632508D-B8B1-45FE-9445-A5847F58FF90}" dt="2025-11-30T08:22:19.348" v="3" actId="700"/>
          <ac:spMkLst>
            <pc:docMk/>
            <pc:sldMk cId="2524787173" sldId="256"/>
            <ac:spMk id="4" creationId="{D28FD696-D570-A278-20DA-CDD82D12A5FD}"/>
          </ac:spMkLst>
        </pc:spChg>
        <pc:spChg chg="add del mod ord">
          <ac:chgData name="Liad Magen" userId="8aa9b3a3e9f3298e" providerId="LiveId" clId="{0632508D-B8B1-45FE-9445-A5847F58FF90}" dt="2025-11-30T08:22:19.348" v="3" actId="700"/>
          <ac:spMkLst>
            <pc:docMk/>
            <pc:sldMk cId="2524787173" sldId="256"/>
            <ac:spMk id="5" creationId="{85A879DA-7D3B-6035-4656-EE5440F01507}"/>
          </ac:spMkLst>
        </pc:spChg>
        <pc:spChg chg="add mod ord">
          <ac:chgData name="Liad Magen" userId="8aa9b3a3e9f3298e" providerId="LiveId" clId="{0632508D-B8B1-45FE-9445-A5847F58FF90}" dt="2025-11-30T15:46:12.983" v="395" actId="700"/>
          <ac:spMkLst>
            <pc:docMk/>
            <pc:sldMk cId="2524787173" sldId="256"/>
            <ac:spMk id="6" creationId="{0B292B9C-1D6E-BCAE-2598-8F566E6AA67B}"/>
          </ac:spMkLst>
        </pc:spChg>
        <pc:spChg chg="add mod ord">
          <ac:chgData name="Liad Magen" userId="8aa9b3a3e9f3298e" providerId="LiveId" clId="{0632508D-B8B1-45FE-9445-A5847F58FF90}" dt="2025-11-30T15:46:12.983" v="395" actId="700"/>
          <ac:spMkLst>
            <pc:docMk/>
            <pc:sldMk cId="2524787173" sldId="256"/>
            <ac:spMk id="7" creationId="{5923692D-23E4-C668-4586-DFBA50AACCA8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5:46:21.998" v="396" actId="700"/>
        <pc:sldMkLst>
          <pc:docMk/>
          <pc:sldMk cId="2441755005" sldId="257"/>
        </pc:sldMkLst>
        <pc:spChg chg="del mod ord">
          <ac:chgData name="Liad Magen" userId="8aa9b3a3e9f3298e" providerId="LiveId" clId="{0632508D-B8B1-45FE-9445-A5847F58FF90}" dt="2025-11-30T08:22:35.952" v="36" actId="700"/>
          <ac:spMkLst>
            <pc:docMk/>
            <pc:sldMk cId="2441755005" sldId="257"/>
            <ac:spMk id="2" creationId="{56558DF4-6B43-B09F-AEB3-4F60E2BB4C15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2" creationId="{F62187D0-F6BD-21A9-6197-8D5CE76451AC}"/>
          </ac:spMkLst>
        </pc:spChg>
        <pc:spChg chg="del mod ord">
          <ac:chgData name="Liad Magen" userId="8aa9b3a3e9f3298e" providerId="LiveId" clId="{0632508D-B8B1-45FE-9445-A5847F58FF90}" dt="2025-11-30T08:22:35.952" v="36" actId="700"/>
          <ac:spMkLst>
            <pc:docMk/>
            <pc:sldMk cId="2441755005" sldId="257"/>
            <ac:spMk id="3" creationId="{5467AF12-3D1C-3F9B-7FB7-A27BBD35A084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3" creationId="{FE9F3437-73C7-F77A-87F1-62E857A46B7C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4" creationId="{D2A57D72-E3E9-BD5D-B87C-0C352960977D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5" creationId="{FEAE699D-83C6-037A-A526-8413EDE57066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6" creationId="{3B7743B8-D308-3AF6-9BEE-17DB84841E7F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7" creationId="{ECFE813B-DB52-240E-B161-FC4A68B2977F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8" creationId="{BA72B34A-5551-0DBA-EFC3-445744DD7565}"/>
          </ac:spMkLst>
        </pc:spChg>
        <pc:spChg chg="add del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4" creationId="{FFE44B18-D168-B09A-46C2-F44B7266B98F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6" creationId="{13E650A3-CC87-FEE8-68A7-C78098492723}"/>
          </ac:spMkLst>
        </pc:spChg>
        <pc:spChg chg="add del mo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8" creationId="{4D3D3606-FA65-4254-A97A-342456CEE4B2}"/>
          </ac:spMkLst>
        </pc:spChg>
        <pc:picChg chg="add">
          <ac:chgData name="Liad Magen" userId="8aa9b3a3e9f3298e" providerId="LiveId" clId="{0632508D-B8B1-45FE-9445-A5847F58FF90}" dt="2025-11-30T08:23:00.285" v="43" actId="26606"/>
          <ac:picMkLst>
            <pc:docMk/>
            <pc:sldMk cId="2441755005" sldId="257"/>
            <ac:picMk id="10" creationId="{A0E62354-240A-13BA-CA8C-BF35D6986CC9}"/>
          </ac:picMkLst>
        </pc:picChg>
      </pc:sldChg>
      <pc:sldChg chg="new del">
        <pc:chgData name="Liad Magen" userId="8aa9b3a3e9f3298e" providerId="LiveId" clId="{0632508D-B8B1-45FE-9445-A5847F58FF90}" dt="2025-11-30T09:45:41.814" v="175" actId="680"/>
        <pc:sldMkLst>
          <pc:docMk/>
          <pc:sldMk cId="2127024932" sldId="258"/>
        </pc:sldMkLst>
      </pc:sldChg>
      <pc:sldChg chg="addSp delSp modSp new del mod modClrScheme chgLayout">
        <pc:chgData name="Liad Magen" userId="8aa9b3a3e9f3298e" providerId="LiveId" clId="{0632508D-B8B1-45FE-9445-A5847F58FF90}" dt="2025-11-30T14:55:28.152" v="183" actId="47"/>
        <pc:sldMkLst>
          <pc:docMk/>
          <pc:sldMk cId="2703035759" sldId="258"/>
        </pc:sldMkLst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2" creationId="{29C3083F-7C26-AA4C-AB27-E05113D4F03D}"/>
          </ac:spMkLst>
        </pc:spChg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3" creationId="{742AAAB5-332C-1C06-0D2B-4E0E619BE957}"/>
          </ac:spMkLst>
        </pc:spChg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4" creationId="{AF336E53-7A0D-C6D9-5FEA-8B4FB03B6C31}"/>
          </ac:spMkLst>
        </pc:spChg>
        <pc:spChg chg="del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5" creationId="{E3C1D86D-4357-2D95-F185-054E326F77FD}"/>
          </ac:spMkLst>
        </pc:spChg>
        <pc:spChg chg="del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6" creationId="{03BD4A6A-EDFA-080C-74B7-BB8309DDC341}"/>
          </ac:spMkLst>
        </pc:spChg>
        <pc:spChg chg="add del mod ord">
          <ac:chgData name="Liad Magen" userId="8aa9b3a3e9f3298e" providerId="LiveId" clId="{0632508D-B8B1-45FE-9445-A5847F58FF90}" dt="2025-11-30T14:55:08.499" v="180" actId="700"/>
          <ac:spMkLst>
            <pc:docMk/>
            <pc:sldMk cId="2703035759" sldId="258"/>
            <ac:spMk id="7" creationId="{70AA7940-F237-42E4-5B2C-E62F377E9772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8" creationId="{FAED6707-8FA9-6D0D-CF06-0C243F0A9A3D}"/>
          </ac:spMkLst>
        </pc:spChg>
        <pc:spChg chg="add del mod ord">
          <ac:chgData name="Liad Magen" userId="8aa9b3a3e9f3298e" providerId="LiveId" clId="{0632508D-B8B1-45FE-9445-A5847F58FF90}" dt="2025-11-30T14:55:08.499" v="180" actId="700"/>
          <ac:spMkLst>
            <pc:docMk/>
            <pc:sldMk cId="2703035759" sldId="258"/>
            <ac:spMk id="9" creationId="{E9328C0C-EDFC-389A-9220-4C32903C0081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0" creationId="{5C090915-29E6-128F-D1CE-16A1E7184491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1" creationId="{981A75F1-E7D0-A001-CA4B-4B1D3C070194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2" creationId="{6B33E607-419C-B316-E9F8-AD95A635A1F9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3" creationId="{BCD1BDA2-7D0D-972B-6355-C53C782078C4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4" creationId="{7C69DE38-773C-6276-5E82-38C2E0475A26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5" creationId="{DD1D0995-00FC-7BF2-ADEF-7DF9117BEE88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6" creationId="{EE275517-AFAB-0941-ACF9-CA213400BCCB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7" creationId="{1785A41E-1F77-F215-8CFD-6F01FCA061E4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5:55:14.696" v="428" actId="21"/>
        <pc:sldMkLst>
          <pc:docMk/>
          <pc:sldMk cId="3384141184" sldId="258"/>
        </pc:sldMkLst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2" creationId="{C5B3D6A9-3AE4-B005-6859-AFFA42899421}"/>
          </ac:spMkLst>
        </pc:spChg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3" creationId="{6CCAD596-F355-A07E-6CF7-482E62DC38E0}"/>
          </ac:spMkLst>
        </pc:spChg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4" creationId="{C7E3B97A-A0ED-6401-E94B-FE03813C34AE}"/>
          </ac:spMkLst>
        </pc:spChg>
        <pc:spChg chg="del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5" creationId="{78B1D958-4FB4-1E27-0659-A38398D2EE09}"/>
          </ac:spMkLst>
        </pc:spChg>
        <pc:spChg chg="del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6" creationId="{C88B4FF9-3301-C71B-F51E-96738F331BBC}"/>
          </ac:spMkLst>
        </pc:spChg>
        <pc:spChg chg="add mod ord">
          <ac:chgData name="Liad Magen" userId="8aa9b3a3e9f3298e" providerId="LiveId" clId="{0632508D-B8B1-45FE-9445-A5847F58FF90}" dt="2025-11-30T15:50:45.009" v="411" actId="114"/>
          <ac:spMkLst>
            <pc:docMk/>
            <pc:sldMk cId="3384141184" sldId="258"/>
            <ac:spMk id="7" creationId="{CF0B1A5C-BA24-F276-4CF2-229FC8B3B685}"/>
          </ac:spMkLst>
        </pc:spChg>
        <pc:spChg chg="add del mod ord">
          <ac:chgData name="Liad Magen" userId="8aa9b3a3e9f3298e" providerId="LiveId" clId="{0632508D-B8B1-45FE-9445-A5847F58FF90}" dt="2025-11-30T15:39:05.505" v="261" actId="700"/>
          <ac:spMkLst>
            <pc:docMk/>
            <pc:sldMk cId="3384141184" sldId="258"/>
            <ac:spMk id="8" creationId="{D29FC349-992B-8DA0-49CA-86C94F4B2AC6}"/>
          </ac:spMkLst>
        </pc:spChg>
        <pc:spChg chg="add del mod ord">
          <ac:chgData name="Liad Magen" userId="8aa9b3a3e9f3298e" providerId="LiveId" clId="{0632508D-B8B1-45FE-9445-A5847F58FF90}" dt="2025-11-30T15:39:05.505" v="261" actId="700"/>
          <ac:spMkLst>
            <pc:docMk/>
            <pc:sldMk cId="3384141184" sldId="258"/>
            <ac:spMk id="9" creationId="{E1AC9BDC-66BB-E652-3094-EE686CF5F119}"/>
          </ac:spMkLst>
        </pc:spChg>
        <pc:spChg chg="add del mod ord">
          <ac:chgData name="Liad Magen" userId="8aa9b3a3e9f3298e" providerId="LiveId" clId="{0632508D-B8B1-45FE-9445-A5847F58FF90}" dt="2025-11-30T15:45:18.302" v="389" actId="12084"/>
          <ac:spMkLst>
            <pc:docMk/>
            <pc:sldMk cId="3384141184" sldId="258"/>
            <ac:spMk id="10" creationId="{CFC18597-1D39-C675-E039-5ECDC308E266}"/>
          </ac:spMkLst>
        </pc:spChg>
        <pc:spChg chg="add del mod ord">
          <ac:chgData name="Liad Magen" userId="8aa9b3a3e9f3298e" providerId="LiveId" clId="{0632508D-B8B1-45FE-9445-A5847F58FF90}" dt="2025-11-30T15:46:40.035" v="398" actId="478"/>
          <ac:spMkLst>
            <pc:docMk/>
            <pc:sldMk cId="3384141184" sldId="258"/>
            <ac:spMk id="12" creationId="{3D946207-2019-2FCC-6C5A-BF9BD5E4AB39}"/>
          </ac:spMkLst>
        </pc:spChg>
        <pc:spChg chg="add del mod">
          <ac:chgData name="Liad Magen" userId="8aa9b3a3e9f3298e" providerId="LiveId" clId="{0632508D-B8B1-45FE-9445-A5847F58FF90}" dt="2025-11-30T15:54:25.585" v="418" actId="478"/>
          <ac:spMkLst>
            <pc:docMk/>
            <pc:sldMk cId="3384141184" sldId="258"/>
            <ac:spMk id="14" creationId="{F0521FDA-14FA-9CB7-D61B-FAB6B6FA341D}"/>
          </ac:spMkLst>
        </pc:spChg>
        <pc:spChg chg="add del mod">
          <ac:chgData name="Liad Magen" userId="8aa9b3a3e9f3298e" providerId="LiveId" clId="{0632508D-B8B1-45FE-9445-A5847F58FF90}" dt="2025-11-30T15:55:14.696" v="428" actId="21"/>
          <ac:spMkLst>
            <pc:docMk/>
            <pc:sldMk cId="3384141184" sldId="258"/>
            <ac:spMk id="16" creationId="{099D7C98-6478-AB0E-C7DF-5D8D42EB1030}"/>
          </ac:spMkLst>
        </pc:spChg>
        <pc:graphicFrameChg chg="add mod modGraphic">
          <ac:chgData name="Liad Magen" userId="8aa9b3a3e9f3298e" providerId="LiveId" clId="{0632508D-B8B1-45FE-9445-A5847F58FF90}" dt="2025-11-30T15:49:58.628" v="410" actId="207"/>
          <ac:graphicFrameMkLst>
            <pc:docMk/>
            <pc:sldMk cId="3384141184" sldId="258"/>
            <ac:graphicFrameMk id="11" creationId="{7B20E23C-E0E0-B9DF-2274-2120D8D53E5B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1-30T15:57:12.580" v="502" actId="20577"/>
        <pc:sldMkLst>
          <pc:docMk/>
          <pc:sldMk cId="179325932" sldId="259"/>
        </pc:sldMkLst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2" creationId="{BC0CA06A-DB8A-F67C-16EB-C5537A4BE728}"/>
          </ac:spMkLst>
        </pc:spChg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3" creationId="{AB4DD88B-2DC1-2348-FFFB-CA6D97CFDDB0}"/>
          </ac:spMkLst>
        </pc:spChg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4" creationId="{C18E2A22-DE10-045F-3402-F64791C3F576}"/>
          </ac:spMkLst>
        </pc:spChg>
        <pc:spChg chg="add mod ord">
          <ac:chgData name="Liad Magen" userId="8aa9b3a3e9f3298e" providerId="LiveId" clId="{0632508D-B8B1-45FE-9445-A5847F58FF90}" dt="2025-11-30T15:57:12.580" v="502" actId="20577"/>
          <ac:spMkLst>
            <pc:docMk/>
            <pc:sldMk cId="179325932" sldId="259"/>
            <ac:spMk id="7" creationId="{9C270535-4ED7-A189-F888-36D8D9758659}"/>
          </ac:spMkLst>
        </pc:spChg>
        <pc:spChg chg="add del mod ord">
          <ac:chgData name="Liad Magen" userId="8aa9b3a3e9f3298e" providerId="LiveId" clId="{0632508D-B8B1-45FE-9445-A5847F58FF90}" dt="2025-11-30T15:55:55.453" v="482" actId="478"/>
          <ac:spMkLst>
            <pc:docMk/>
            <pc:sldMk cId="179325932" sldId="259"/>
            <ac:spMk id="8" creationId="{17BC0FB2-67AE-0A60-CBF9-425A3F68F01E}"/>
          </ac:spMkLst>
        </pc:spChg>
        <pc:spChg chg="add del mod ord">
          <ac:chgData name="Liad Magen" userId="8aa9b3a3e9f3298e" providerId="LiveId" clId="{0632508D-B8B1-45FE-9445-A5847F58FF90}" dt="2025-11-30T15:56:46.179" v="494" actId="478"/>
          <ac:spMkLst>
            <pc:docMk/>
            <pc:sldMk cId="179325932" sldId="259"/>
            <ac:spMk id="9" creationId="{4E308AC9-40AB-D615-3CC4-265C1530E323}"/>
          </ac:spMkLst>
        </pc:spChg>
        <pc:spChg chg="add mod">
          <ac:chgData name="Liad Magen" userId="8aa9b3a3e9f3298e" providerId="LiveId" clId="{0632508D-B8B1-45FE-9445-A5847F58FF90}" dt="2025-11-30T15:55:15.907" v="429"/>
          <ac:spMkLst>
            <pc:docMk/>
            <pc:sldMk cId="179325932" sldId="259"/>
            <ac:spMk id="16" creationId="{099D7C98-6478-AB0E-C7DF-5D8D42EB1030}"/>
          </ac:spMkLst>
        </pc:spChg>
        <pc:picChg chg="add mod">
          <ac:chgData name="Liad Magen" userId="8aa9b3a3e9f3298e" providerId="LiveId" clId="{0632508D-B8B1-45FE-9445-A5847F58FF90}" dt="2025-11-30T15:56:50.070" v="495" actId="1076"/>
          <ac:picMkLst>
            <pc:docMk/>
            <pc:sldMk cId="179325932" sldId="259"/>
            <ac:picMk id="6" creationId="{14E60E7B-A8B5-CCDD-3771-41CD192E6C75}"/>
          </ac:picMkLst>
        </pc:picChg>
      </pc:sldChg>
      <pc:sldChg chg="addSp modSp add mod ord modClrScheme modAnim chgLayout">
        <pc:chgData name="Liad Magen" userId="8aa9b3a3e9f3298e" providerId="LiveId" clId="{0632508D-B8B1-45FE-9445-A5847F58FF90}" dt="2025-11-30T21:30:38.891" v="1927" actId="20577"/>
        <pc:sldMkLst>
          <pc:docMk/>
          <pc:sldMk cId="2753012241" sldId="298"/>
        </pc:sldMkLst>
        <pc:spChg chg="mod ord">
          <ac:chgData name="Liad Magen" userId="8aa9b3a3e9f3298e" providerId="LiveId" clId="{0632508D-B8B1-45FE-9445-A5847F58FF90}" dt="2025-11-30T16:25:35.637" v="926" actId="700"/>
          <ac:spMkLst>
            <pc:docMk/>
            <pc:sldMk cId="2753012241" sldId="298"/>
            <ac:spMk id="4" creationId="{139C1D0F-8A57-4127-8579-F0C5BE9EB8CD}"/>
          </ac:spMkLst>
        </pc:spChg>
        <pc:spChg chg="mod">
          <ac:chgData name="Liad Magen" userId="8aa9b3a3e9f3298e" providerId="LiveId" clId="{0632508D-B8B1-45FE-9445-A5847F58FF90}" dt="2025-11-30T16:25:48.239" v="927" actId="207"/>
          <ac:spMkLst>
            <pc:docMk/>
            <pc:sldMk cId="2753012241" sldId="298"/>
            <ac:spMk id="8" creationId="{F4978F86-09D3-DA23-AF2B-556297AAE1B1}"/>
          </ac:spMkLst>
        </pc:spChg>
        <pc:spChg chg="mod">
          <ac:chgData name="Liad Magen" userId="8aa9b3a3e9f3298e" providerId="LiveId" clId="{0632508D-B8B1-45FE-9445-A5847F58FF90}" dt="2025-11-30T21:30:23.950" v="1913" actId="20577"/>
          <ac:spMkLst>
            <pc:docMk/>
            <pc:sldMk cId="2753012241" sldId="298"/>
            <ac:spMk id="9" creationId="{7EFCE54A-D153-2365-1433-A0994739CFF4}"/>
          </ac:spMkLst>
        </pc:spChg>
        <pc:spChg chg="mod">
          <ac:chgData name="Liad Magen" userId="8aa9b3a3e9f3298e" providerId="LiveId" clId="{0632508D-B8B1-45FE-9445-A5847F58FF90}" dt="2025-11-30T21:30:38.891" v="1927" actId="20577"/>
          <ac:spMkLst>
            <pc:docMk/>
            <pc:sldMk cId="2753012241" sldId="298"/>
            <ac:spMk id="10" creationId="{084E04C7-896E-0FD3-0660-8CFF49278E6D}"/>
          </ac:spMkLst>
        </pc:spChg>
        <pc:spChg chg="mod">
          <ac:chgData name="Liad Magen" userId="8aa9b3a3e9f3298e" providerId="LiveId" clId="{0632508D-B8B1-45FE-9445-A5847F58FF90}" dt="2025-11-30T16:26:28.309" v="933" actId="207"/>
          <ac:spMkLst>
            <pc:docMk/>
            <pc:sldMk cId="2753012241" sldId="298"/>
            <ac:spMk id="11" creationId="{581F8B0F-0CD7-F78F-ECDF-7E24AD66BD7E}"/>
          </ac:spMkLst>
        </pc:spChg>
        <pc:spChg chg="mod">
          <ac:chgData name="Liad Magen" userId="8aa9b3a3e9f3298e" providerId="LiveId" clId="{0632508D-B8B1-45FE-9445-A5847F58FF90}" dt="2025-11-30T16:25:48.239" v="927" actId="207"/>
          <ac:spMkLst>
            <pc:docMk/>
            <pc:sldMk cId="2753012241" sldId="298"/>
            <ac:spMk id="12" creationId="{2C7859CF-06A7-6043-841C-109FC69F7224}"/>
          </ac:spMkLst>
        </pc:spChg>
        <pc:spChg chg="mod">
          <ac:chgData name="Liad Magen" userId="8aa9b3a3e9f3298e" providerId="LiveId" clId="{0632508D-B8B1-45FE-9445-A5847F58FF90}" dt="2025-11-30T16:26:03.794" v="929" actId="13822"/>
          <ac:spMkLst>
            <pc:docMk/>
            <pc:sldMk cId="2753012241" sldId="298"/>
            <ac:spMk id="14" creationId="{52CF269F-0F6E-195A-9401-0E015F8CEB77}"/>
          </ac:spMkLst>
        </pc:spChg>
        <pc:spChg chg="mod">
          <ac:chgData name="Liad Magen" userId="8aa9b3a3e9f3298e" providerId="LiveId" clId="{0632508D-B8B1-45FE-9445-A5847F58FF90}" dt="2025-11-30T16:25:59.810" v="928" actId="13822"/>
          <ac:spMkLst>
            <pc:docMk/>
            <pc:sldMk cId="2753012241" sldId="298"/>
            <ac:spMk id="15" creationId="{50BD169B-3D04-68F2-03D1-55D7C1B8859C}"/>
          </ac:spMkLst>
        </pc:spChg>
        <pc:picChg chg="add mod">
          <ac:chgData name="Liad Magen" userId="8aa9b3a3e9f3298e" providerId="LiveId" clId="{0632508D-B8B1-45FE-9445-A5847F58FF90}" dt="2025-11-30T16:28:19.282" v="941" actId="1076"/>
          <ac:picMkLst>
            <pc:docMk/>
            <pc:sldMk cId="2753012241" sldId="298"/>
            <ac:picMk id="2" creationId="{FDFBDE7F-AC8E-0AD0-5A7D-1DCBC5F3DFEE}"/>
          </ac:picMkLst>
        </pc:picChg>
      </pc:sldChg>
      <pc:sldChg chg="addSp delSp modSp add mod setBg modClrScheme chgLayout">
        <pc:chgData name="Liad Magen" userId="8aa9b3a3e9f3298e" providerId="LiveId" clId="{0632508D-B8B1-45FE-9445-A5847F58FF90}" dt="2025-11-30T22:00:03.804" v="2168"/>
        <pc:sldMkLst>
          <pc:docMk/>
          <pc:sldMk cId="2961417056" sldId="300"/>
        </pc:sldMkLst>
        <pc:spChg chg="mod ord">
          <ac:chgData name="Liad Magen" userId="8aa9b3a3e9f3298e" providerId="LiveId" clId="{0632508D-B8B1-45FE-9445-A5847F58FF90}" dt="2025-11-30T21:59:49.960" v="2165" actId="700"/>
          <ac:spMkLst>
            <pc:docMk/>
            <pc:sldMk cId="2961417056" sldId="300"/>
            <ac:spMk id="2" creationId="{3D4FBF1D-CD06-4BE4-B7A9-1710299961B4}"/>
          </ac:spMkLst>
        </pc:spChg>
        <pc:spChg chg="mod ord">
          <ac:chgData name="Liad Magen" userId="8aa9b3a3e9f3298e" providerId="LiveId" clId="{0632508D-B8B1-45FE-9445-A5847F58FF90}" dt="2025-11-30T22:00:01.962" v="2167" actId="21"/>
          <ac:spMkLst>
            <pc:docMk/>
            <pc:sldMk cId="2961417056" sldId="300"/>
            <ac:spMk id="3" creationId="{98E1E20F-128F-4B6E-9F1E-063CB23837CB}"/>
          </ac:spMkLst>
        </pc:spChg>
        <pc:spChg chg="del mod ord">
          <ac:chgData name="Liad Magen" userId="8aa9b3a3e9f3298e" providerId="LiveId" clId="{0632508D-B8B1-45FE-9445-A5847F58FF90}" dt="2025-11-30T21:59:59.063" v="2166" actId="478"/>
          <ac:spMkLst>
            <pc:docMk/>
            <pc:sldMk cId="2961417056" sldId="300"/>
            <ac:spMk id="4" creationId="{2FD63C41-D4CB-40E0-AC0A-C7DA0A626948}"/>
          </ac:spMkLst>
        </pc:spChg>
        <pc:spChg chg="add mod ord">
          <ac:chgData name="Liad Magen" userId="8aa9b3a3e9f3298e" providerId="LiveId" clId="{0632508D-B8B1-45FE-9445-A5847F58FF90}" dt="2025-11-30T22:00:03.804" v="2168"/>
          <ac:spMkLst>
            <pc:docMk/>
            <pc:sldMk cId="2961417056" sldId="300"/>
            <ac:spMk id="5" creationId="{0843427E-053D-0B7D-95AB-2FFB07B1337F}"/>
          </ac:spMkLst>
        </pc:spChg>
      </pc:sldChg>
      <pc:sldChg chg="addSp delSp modSp add mod ord modClrScheme addAnim delAnim modAnim chgLayout">
        <pc:chgData name="Liad Magen" userId="8aa9b3a3e9f3298e" providerId="LiveId" clId="{0632508D-B8B1-45FE-9445-A5847F58FF90}" dt="2025-11-30T19:16:55.154" v="1869" actId="1076"/>
        <pc:sldMkLst>
          <pc:docMk/>
          <pc:sldMk cId="2073908250" sldId="322"/>
        </pc:sldMkLst>
        <pc:spChg chg="mod ord">
          <ac:chgData name="Liad Magen" userId="8aa9b3a3e9f3298e" providerId="LiveId" clId="{0632508D-B8B1-45FE-9445-A5847F58FF90}" dt="2025-11-30T16:34:37.034" v="991"/>
          <ac:spMkLst>
            <pc:docMk/>
            <pc:sldMk cId="2073908250" sldId="322"/>
            <ac:spMk id="2" creationId="{05E8F28A-62E3-8204-74FA-FF46AECF178F}"/>
          </ac:spMkLst>
        </pc:spChg>
        <pc:spChg chg="add del mod">
          <ac:chgData name="Liad Magen" userId="8aa9b3a3e9f3298e" providerId="LiveId" clId="{0632508D-B8B1-45FE-9445-A5847F58FF90}" dt="2025-11-30T16:34:03.794" v="987" actId="26606"/>
          <ac:spMkLst>
            <pc:docMk/>
            <pc:sldMk cId="2073908250" sldId="322"/>
            <ac:spMk id="10" creationId="{31F5516B-B16B-0EA7-64A7-F290CFCA3C79}"/>
          </ac:spMkLst>
        </pc:spChg>
        <pc:spChg chg="add del mod">
          <ac:chgData name="Liad Magen" userId="8aa9b3a3e9f3298e" providerId="LiveId" clId="{0632508D-B8B1-45FE-9445-A5847F58FF90}" dt="2025-11-30T16:34:03.794" v="987" actId="26606"/>
          <ac:spMkLst>
            <pc:docMk/>
            <pc:sldMk cId="2073908250" sldId="322"/>
            <ac:spMk id="12" creationId="{BBFE29CF-18F8-9EA0-307C-95A7A2961FE0}"/>
          </ac:spMkLst>
        </pc:spChg>
        <pc:graphicFrameChg chg="mod ord modGraphic">
          <ac:chgData name="Liad Magen" userId="8aa9b3a3e9f3298e" providerId="LiveId" clId="{0632508D-B8B1-45FE-9445-A5847F58FF90}" dt="2025-11-30T19:16:55.154" v="1869" actId="1076"/>
          <ac:graphicFrameMkLst>
            <pc:docMk/>
            <pc:sldMk cId="2073908250" sldId="322"/>
            <ac:graphicFrameMk id="4" creationId="{E3AC077A-018B-C338-2935-A19DAC575785}"/>
          </ac:graphicFrameMkLst>
        </pc:graphicFrameChg>
        <pc:picChg chg="add del">
          <ac:chgData name="Liad Magen" userId="8aa9b3a3e9f3298e" providerId="LiveId" clId="{0632508D-B8B1-45FE-9445-A5847F58FF90}" dt="2025-11-30T16:34:03.794" v="987" actId="26606"/>
          <ac:picMkLst>
            <pc:docMk/>
            <pc:sldMk cId="2073908250" sldId="322"/>
            <ac:picMk id="6" creationId="{46556B55-B84B-7576-B7B7-73DC34ABF474}"/>
          </ac:picMkLst>
        </pc:picChg>
      </pc:sldChg>
      <pc:sldChg chg="modSp add mod modClrScheme addAnim delAnim modAnim chgLayout">
        <pc:chgData name="Liad Magen" userId="8aa9b3a3e9f3298e" providerId="LiveId" clId="{0632508D-B8B1-45FE-9445-A5847F58FF90}" dt="2025-11-30T16:59:00.386" v="1167" actId="20577"/>
        <pc:sldMkLst>
          <pc:docMk/>
          <pc:sldMk cId="3674271622" sldId="323"/>
        </pc:sldMkLst>
        <pc:spChg chg="mod ord">
          <ac:chgData name="Liad Magen" userId="8aa9b3a3e9f3298e" providerId="LiveId" clId="{0632508D-B8B1-45FE-9445-A5847F58FF90}" dt="2025-11-30T16:59:00.386" v="1167" actId="20577"/>
          <ac:spMkLst>
            <pc:docMk/>
            <pc:sldMk cId="3674271622" sldId="323"/>
            <ac:spMk id="2" creationId="{AE07702C-EE0A-E986-9DFB-7735CAF1913C}"/>
          </ac:spMkLst>
        </pc:spChg>
        <pc:spChg chg="mod ord">
          <ac:chgData name="Liad Magen" userId="8aa9b3a3e9f3298e" providerId="LiveId" clId="{0632508D-B8B1-45FE-9445-A5847F58FF90}" dt="2025-11-30T16:41:21.562" v="1054" actId="404"/>
          <ac:spMkLst>
            <pc:docMk/>
            <pc:sldMk cId="3674271622" sldId="323"/>
            <ac:spMk id="3" creationId="{16BD20FC-0382-3F38-0210-16E5CC63DC8D}"/>
          </ac:spMkLst>
        </pc:spChg>
        <pc:spChg chg="mod">
          <ac:chgData name="Liad Magen" userId="8aa9b3a3e9f3298e" providerId="LiveId" clId="{0632508D-B8B1-45FE-9445-A5847F58FF90}" dt="2025-11-30T16:41:59.513" v="1057" actId="207"/>
          <ac:spMkLst>
            <pc:docMk/>
            <pc:sldMk cId="3674271622" sldId="323"/>
            <ac:spMk id="8" creationId="{1732F1AA-B1DB-49AB-64E1-FD15B1769BCC}"/>
          </ac:spMkLst>
        </pc:spChg>
        <pc:graphicFrameChg chg="modGraphic">
          <ac:chgData name="Liad Magen" userId="8aa9b3a3e9f3298e" providerId="LiveId" clId="{0632508D-B8B1-45FE-9445-A5847F58FF90}" dt="2025-11-30T16:41:31.148" v="1055" actId="404"/>
          <ac:graphicFrameMkLst>
            <pc:docMk/>
            <pc:sldMk cId="3674271622" sldId="323"/>
            <ac:graphicFrameMk id="7" creationId="{47632C76-C84C-9B1F-97C8-D79D682F3B10}"/>
          </ac:graphicFrameMkLst>
        </pc:graphicFrameChg>
      </pc:sldChg>
      <pc:sldChg chg="modSp add mod modClrScheme addAnim delAnim modAnim chgLayout">
        <pc:chgData name="Liad Magen" userId="8aa9b3a3e9f3298e" providerId="LiveId" clId="{0632508D-B8B1-45FE-9445-A5847F58FF90}" dt="2025-11-30T16:59:04.137" v="1172" actId="20577"/>
        <pc:sldMkLst>
          <pc:docMk/>
          <pc:sldMk cId="1060873546" sldId="324"/>
        </pc:sldMkLst>
        <pc:spChg chg="mod ord">
          <ac:chgData name="Liad Magen" userId="8aa9b3a3e9f3298e" providerId="LiveId" clId="{0632508D-B8B1-45FE-9445-A5847F58FF90}" dt="2025-11-30T16:59:04.137" v="1172" actId="20577"/>
          <ac:spMkLst>
            <pc:docMk/>
            <pc:sldMk cId="1060873546" sldId="324"/>
            <ac:spMk id="2" creationId="{AE07702C-EE0A-E986-9DFB-7735CAF1913C}"/>
          </ac:spMkLst>
        </pc:spChg>
        <pc:spChg chg="mod ord">
          <ac:chgData name="Liad Magen" userId="8aa9b3a3e9f3298e" providerId="LiveId" clId="{0632508D-B8B1-45FE-9445-A5847F58FF90}" dt="2025-11-30T16:43:38.890" v="1099" actId="113"/>
          <ac:spMkLst>
            <pc:docMk/>
            <pc:sldMk cId="1060873546" sldId="324"/>
            <ac:spMk id="3" creationId="{16BD20FC-0382-3F38-0210-16E5CC63DC8D}"/>
          </ac:spMkLst>
        </pc:spChg>
        <pc:spChg chg="mod">
          <ac:chgData name="Liad Magen" userId="8aa9b3a3e9f3298e" providerId="LiveId" clId="{0632508D-B8B1-45FE-9445-A5847F58FF90}" dt="2025-11-30T16:42:10.590" v="1058" actId="207"/>
          <ac:spMkLst>
            <pc:docMk/>
            <pc:sldMk cId="1060873546" sldId="324"/>
            <ac:spMk id="8" creationId="{1732F1AA-B1DB-49AB-64E1-FD15B1769BCC}"/>
          </ac:spMkLst>
        </pc:spChg>
      </pc:sldChg>
      <pc:sldChg chg="modSp add mod modClrScheme chgLayout">
        <pc:chgData name="Liad Magen" userId="8aa9b3a3e9f3298e" providerId="LiveId" clId="{0632508D-B8B1-45FE-9445-A5847F58FF90}" dt="2025-11-30T21:29:03.631" v="1902" actId="1076"/>
        <pc:sldMkLst>
          <pc:docMk/>
          <pc:sldMk cId="731608716" sldId="325"/>
        </pc:sldMkLst>
        <pc:spChg chg="mod or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" creationId="{DAA12D01-66AC-F25B-9EE4-A999966BD040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6" creationId="{D0E61879-158B-ABDA-1C3F-9FA8778865A9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7" creationId="{BAC5A62B-4427-0179-997A-D171D84C1078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9" creationId="{06310B7F-6335-1A6A-A092-D6E93795F9B1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11" creationId="{217C299A-2F90-F189-7EAF-57C1A27D0BB2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3" creationId="{F7518411-7C23-77C9-2092-87C477B81BCD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4" creationId="{0588DD7E-AA74-8078-9970-78973C490359}"/>
          </ac:spMkLst>
        </pc:spChg>
        <pc:spChg chg="mod">
          <ac:chgData name="Liad Magen" userId="8aa9b3a3e9f3298e" providerId="LiveId" clId="{0632508D-B8B1-45FE-9445-A5847F58FF90}" dt="2025-11-30T21:25:40.798" v="1881" actId="207"/>
          <ac:spMkLst>
            <pc:docMk/>
            <pc:sldMk cId="731608716" sldId="325"/>
            <ac:spMk id="16" creationId="{4699EA4E-A893-B714-9B94-7002F1152AD8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0" creationId="{32ADCA8F-4A95-7F7F-08D9-5BBB3677703D}"/>
          </ac:spMkLst>
        </pc:spChg>
        <pc:spChg chg="mod">
          <ac:chgData name="Liad Magen" userId="8aa9b3a3e9f3298e" providerId="LiveId" clId="{0632508D-B8B1-45FE-9445-A5847F58FF90}" dt="2025-11-30T21:29:03.631" v="1902" actId="1076"/>
          <ac:spMkLst>
            <pc:docMk/>
            <pc:sldMk cId="731608716" sldId="325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2" creationId="{6D5DA1EB-9D5D-CE1B-54D9-F9F6C26973E0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3" creationId="{6FDFDB93-64CC-FDCA-02DB-1F4E89A54F43}"/>
          </ac:spMkLst>
        </pc:spChg>
      </pc:sldChg>
      <pc:sldChg chg="modSp add del mod">
        <pc:chgData name="Liad Magen" userId="8aa9b3a3e9f3298e" providerId="LiveId" clId="{0632508D-B8B1-45FE-9445-A5847F58FF90}" dt="2025-11-30T21:43:59.028" v="1952" actId="47"/>
        <pc:sldMkLst>
          <pc:docMk/>
          <pc:sldMk cId="2177569001" sldId="326"/>
        </pc:sldMkLst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" creationId="{DAA12D01-66AC-F25B-9EE4-A999966BD040}"/>
          </ac:spMkLst>
        </pc:spChg>
        <pc:spChg chg="mod">
          <ac:chgData name="Liad Magen" userId="8aa9b3a3e9f3298e" providerId="LiveId" clId="{0632508D-B8B1-45FE-9445-A5847F58FF90}" dt="2025-11-30T21:27:19.655" v="1894" actId="1076"/>
          <ac:spMkLst>
            <pc:docMk/>
            <pc:sldMk cId="2177569001" sldId="326"/>
            <ac:spMk id="3" creationId="{01A67FC2-31B8-181A-82CE-6918CF8CA310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4" creationId="{312C91B0-2073-CE16-633B-574D367EA04B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18" creationId="{17FEE55E-FB6C-6835-C8A2-6BDEAFA48555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5" creationId="{47AD611F-7CD0-2E65-D44D-DBDFC69225A8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6" creationId="{ECD78E3D-1B2C-6AE1-0FE9-8741250C69FB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7" creationId="{AE8077B0-933C-A195-81EB-7C9392A6CAA4}"/>
          </ac:spMkLst>
        </pc:spChg>
        <pc:spChg chg="mod">
          <ac:chgData name="Liad Magen" userId="8aa9b3a3e9f3298e" providerId="LiveId" clId="{0632508D-B8B1-45FE-9445-A5847F58FF90}" dt="2025-11-30T21:28:22.444" v="1899" actId="1076"/>
          <ac:spMkLst>
            <pc:docMk/>
            <pc:sldMk cId="2177569001" sldId="326"/>
            <ac:spMk id="30" creationId="{8E6D26E9-C804-2E3C-9F68-1F1B8411C12B}"/>
          </ac:spMkLst>
        </pc:spChg>
        <pc:spChg chg="mod">
          <ac:chgData name="Liad Magen" userId="8aa9b3a3e9f3298e" providerId="LiveId" clId="{0632508D-B8B1-45FE-9445-A5847F58FF90}" dt="2025-11-30T21:28:16.568" v="1898" actId="14100"/>
          <ac:spMkLst>
            <pc:docMk/>
            <pc:sldMk cId="2177569001" sldId="326"/>
            <ac:spMk id="31" creationId="{C3E2482A-DA34-E3CE-3A71-5D3796F23EA2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37" creationId="{AA9C6DFB-8275-0010-D29C-DA647C6F5CCF}"/>
          </ac:spMkLst>
        </pc:spChg>
      </pc:sldChg>
      <pc:sldChg chg="addSp delSp modSp add del mod setBg modClrScheme chgLayout">
        <pc:chgData name="Liad Magen" userId="8aa9b3a3e9f3298e" providerId="LiveId" clId="{0632508D-B8B1-45FE-9445-A5847F58FF90}" dt="2025-11-30T22:03:15.937" v="2266" actId="47"/>
        <pc:sldMkLst>
          <pc:docMk/>
          <pc:sldMk cId="172365631" sldId="327"/>
        </pc:sldMkLst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2" creationId="{8818CD6B-3FFD-482C-A3C7-EC1B9BBE282B}"/>
          </ac:spMkLst>
        </pc:spChg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3" creationId="{A846986B-CECD-460D-9DB7-A070AD886DF6}"/>
          </ac:spMkLst>
        </pc:spChg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4" creationId="{56F0A880-9E62-4D79-A5DF-A5E86B64F641}"/>
          </ac:spMkLst>
        </pc:spChg>
        <pc:spChg chg="add del 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5" creationId="{390018E4-99E4-7CD8-0B5D-60B657794E48}"/>
          </ac:spMkLst>
        </pc:spChg>
      </pc:sldChg>
      <pc:sldChg chg="modSp add mod setBg modClrScheme chgLayout">
        <pc:chgData name="Liad Magen" userId="8aa9b3a3e9f3298e" providerId="LiveId" clId="{0632508D-B8B1-45FE-9445-A5847F58FF90}" dt="2025-11-30T22:16:48.156" v="2586" actId="1076"/>
        <pc:sldMkLst>
          <pc:docMk/>
          <pc:sldMk cId="994473684" sldId="342"/>
        </pc:sldMkLst>
        <pc:spChg chg="mod ord">
          <ac:chgData name="Liad Magen" userId="8aa9b3a3e9f3298e" providerId="LiveId" clId="{0632508D-B8B1-45FE-9445-A5847F58FF90}" dt="2025-11-30T21:55:35.560" v="2102" actId="255"/>
          <ac:spMkLst>
            <pc:docMk/>
            <pc:sldMk cId="994473684" sldId="342"/>
            <ac:spMk id="2" creationId="{E9F3BEB9-C0FE-46FE-8A38-9B683D25F5E6}"/>
          </ac:spMkLst>
        </pc:spChg>
        <pc:spChg chg="mod">
          <ac:chgData name="Liad Magen" userId="8aa9b3a3e9f3298e" providerId="LiveId" clId="{0632508D-B8B1-45FE-9445-A5847F58FF90}" dt="2025-11-30T22:16:48.156" v="2586" actId="1076"/>
          <ac:spMkLst>
            <pc:docMk/>
            <pc:sldMk cId="994473684" sldId="342"/>
            <ac:spMk id="3" creationId="{1B9C1AEB-FA16-0EC2-CC16-2AB60D3EC8D9}"/>
          </ac:spMkLst>
        </pc:spChg>
        <pc:spChg chg="mod">
          <ac:chgData name="Liad Magen" userId="8aa9b3a3e9f3298e" providerId="LiveId" clId="{0632508D-B8B1-45FE-9445-A5847F58FF90}" dt="2025-11-30T22:16:48.156" v="2586" actId="1076"/>
          <ac:spMkLst>
            <pc:docMk/>
            <pc:sldMk cId="994473684" sldId="342"/>
            <ac:spMk id="4" creationId="{0ABA9B9B-6300-C377-9A60-0C62495253A4}"/>
          </ac:spMkLst>
        </pc:spChg>
        <pc:spChg chg="mod">
          <ac:chgData name="Liad Magen" userId="8aa9b3a3e9f3298e" providerId="LiveId" clId="{0632508D-B8B1-45FE-9445-A5847F58FF90}" dt="2025-11-30T22:16:22.008" v="2583" actId="1076"/>
          <ac:spMkLst>
            <pc:docMk/>
            <pc:sldMk cId="994473684" sldId="342"/>
            <ac:spMk id="16" creationId="{A95541E1-5E0C-4D2A-8864-B2455C1286B0}"/>
          </ac:spMkLst>
        </pc:spChg>
        <pc:spChg chg="mod">
          <ac:chgData name="Liad Magen" userId="8aa9b3a3e9f3298e" providerId="LiveId" clId="{0632508D-B8B1-45FE-9445-A5847F58FF90}" dt="2025-11-30T22:16:25.767" v="2584" actId="1076"/>
          <ac:spMkLst>
            <pc:docMk/>
            <pc:sldMk cId="994473684" sldId="342"/>
            <ac:spMk id="17" creationId="{14065DB2-3567-46BA-8158-ADE20A35F0A6}"/>
          </ac:spMkLst>
        </pc:spChg>
        <pc:grpChg chg="mod">
          <ac:chgData name="Liad Magen" userId="8aa9b3a3e9f3298e" providerId="LiveId" clId="{0632508D-B8B1-45FE-9445-A5847F58FF90}" dt="2025-11-30T21:55:30.870" v="2101" actId="27636"/>
          <ac:grpSpMkLst>
            <pc:docMk/>
            <pc:sldMk cId="994473684" sldId="342"/>
            <ac:grpSpMk id="41" creationId="{9AFBC028-6581-63E0-486D-8BC49ECECFA6}"/>
          </ac:grpSpMkLst>
        </pc:grpChg>
        <pc:cxnChg chg="mod">
          <ac:chgData name="Liad Magen" userId="8aa9b3a3e9f3298e" providerId="LiveId" clId="{0632508D-B8B1-45FE-9445-A5847F58FF90}" dt="2025-11-30T21:55:51.998" v="2108" actId="1036"/>
          <ac:cxnSpMkLst>
            <pc:docMk/>
            <pc:sldMk cId="994473684" sldId="342"/>
            <ac:cxnSpMk id="15" creationId="{848A8285-AC9D-4081-A971-EA2799CAED75}"/>
          </ac:cxnSpMkLst>
        </pc:cxnChg>
      </pc:sldChg>
      <pc:sldChg chg="addSp delSp modSp add mod ord setBg modClrScheme delDesignElem chgLayout">
        <pc:chgData name="Liad Magen" userId="8aa9b3a3e9f3298e" providerId="LiveId" clId="{0632508D-B8B1-45FE-9445-A5847F58FF90}" dt="2025-11-30T22:15:38.667" v="2582" actId="20577"/>
        <pc:sldMkLst>
          <pc:docMk/>
          <pc:sldMk cId="4201145159" sldId="343"/>
        </pc:sldMkLst>
        <pc:spChg chg="mod ord">
          <ac:chgData name="Liad Magen" userId="8aa9b3a3e9f3298e" providerId="LiveId" clId="{0632508D-B8B1-45FE-9445-A5847F58FF90}" dt="2025-11-30T22:15:38.667" v="2582" actId="20577"/>
          <ac:spMkLst>
            <pc:docMk/>
            <pc:sldMk cId="4201145159" sldId="343"/>
            <ac:spMk id="2" creationId="{E9F3BEB9-C0FE-46FE-8A38-9B683D25F5E6}"/>
          </ac:spMkLst>
        </pc:spChg>
        <pc:spChg chg="add del mod ord">
          <ac:chgData name="Liad Magen" userId="8aa9b3a3e9f3298e" providerId="LiveId" clId="{0632508D-B8B1-45FE-9445-A5847F58FF90}" dt="2025-11-30T21:53:32.841" v="1971" actId="478"/>
          <ac:spMkLst>
            <pc:docMk/>
            <pc:sldMk cId="4201145159" sldId="343"/>
            <ac:spMk id="3" creationId="{2E186E8E-C61D-738C-6511-510745A20B51}"/>
          </ac:spMkLst>
        </pc:spChg>
        <pc:spChg chg="mod ord">
          <ac:chgData name="Liad Magen" userId="8aa9b3a3e9f3298e" providerId="LiveId" clId="{0632508D-B8B1-45FE-9445-A5847F58FF90}" dt="2025-11-30T22:15:09.679" v="2564" actId="2711"/>
          <ac:spMkLst>
            <pc:docMk/>
            <pc:sldMk cId="4201145159" sldId="343"/>
            <ac:spMk id="21" creationId="{A25734EB-9059-5B6D-9B83-8F1F48245B65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098" creationId="{27427488-068E-4B55-AC8D-CD070B8CD46D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100" creationId="{44D26783-C1CA-4BE1-9D40-3EA516AE3E0E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101" creationId="{A20AF199-99C2-4569-9CAF-24514AE5E82A}"/>
          </ac:spMkLst>
        </pc:spChg>
        <pc:grpChg chg="del">
          <ac:chgData name="Liad Magen" userId="8aa9b3a3e9f3298e" providerId="LiveId" clId="{0632508D-B8B1-45FE-9445-A5847F58FF90}" dt="2025-11-30T21:52:35.580" v="1956"/>
          <ac:grpSpMkLst>
            <pc:docMk/>
            <pc:sldMk cId="4201145159" sldId="343"/>
            <ac:grpSpMk id="3099" creationId="{6CEC401A-BC46-41FC-AD55-F7810C3CFA9A}"/>
          </ac:grpSpMkLst>
        </pc:grpChg>
        <pc:picChg chg="add mod">
          <ac:chgData name="Liad Magen" userId="8aa9b3a3e9f3298e" providerId="LiveId" clId="{0632508D-B8B1-45FE-9445-A5847F58FF90}" dt="2025-11-30T21:53:31.111" v="1970"/>
          <ac:picMkLst>
            <pc:docMk/>
            <pc:sldMk cId="4201145159" sldId="343"/>
            <ac:picMk id="4" creationId="{83EA5C73-39FE-1566-5D36-5C44E9176DEE}"/>
          </ac:picMkLst>
        </pc:picChg>
        <pc:picChg chg="add mod">
          <ac:chgData name="Liad Magen" userId="8aa9b3a3e9f3298e" providerId="LiveId" clId="{0632508D-B8B1-45FE-9445-A5847F58FF90}" dt="2025-11-30T21:53:34.065" v="1972"/>
          <ac:picMkLst>
            <pc:docMk/>
            <pc:sldMk cId="4201145159" sldId="343"/>
            <ac:picMk id="5" creationId="{52C8F3E5-4B4B-E72E-AE15-D2CDC1A9FF76}"/>
          </ac:picMkLst>
        </pc:picChg>
        <pc:picChg chg="del mod">
          <ac:chgData name="Liad Magen" userId="8aa9b3a3e9f3298e" providerId="LiveId" clId="{0632508D-B8B1-45FE-9445-A5847F58FF90}" dt="2025-11-30T21:53:29.381" v="1968" actId="21"/>
          <ac:picMkLst>
            <pc:docMk/>
            <pc:sldMk cId="4201145159" sldId="343"/>
            <ac:picMk id="3074" creationId="{83EA5C73-39FE-1566-5D36-5C44E9176DEE}"/>
          </ac:picMkLst>
        </pc:picChg>
      </pc:sldChg>
      <pc:sldChg chg="addSp delSp modSp add mod modClrScheme chgLayout">
        <pc:chgData name="Liad Magen" userId="8aa9b3a3e9f3298e" providerId="LiveId" clId="{0632508D-B8B1-45FE-9445-A5847F58FF90}" dt="2025-11-30T22:07:51.549" v="2364"/>
        <pc:sldMkLst>
          <pc:docMk/>
          <pc:sldMk cId="1766987408" sldId="390"/>
        </pc:sldMkLst>
        <pc:spChg chg="mod ord">
          <ac:chgData name="Liad Magen" userId="8aa9b3a3e9f3298e" providerId="LiveId" clId="{0632508D-B8B1-45FE-9445-A5847F58FF90}" dt="2025-11-30T22:07:51.549" v="2364"/>
          <ac:spMkLst>
            <pc:docMk/>
            <pc:sldMk cId="1766987408" sldId="390"/>
            <ac:spMk id="2" creationId="{617E6F00-0D74-996A-AE59-DFA00872DA4B}"/>
          </ac:spMkLst>
        </pc:spChg>
        <pc:spChg chg="add del mod ord">
          <ac:chgData name="Liad Magen" userId="8aa9b3a3e9f3298e" providerId="LiveId" clId="{0632508D-B8B1-45FE-9445-A5847F58FF90}" dt="2025-11-30T22:07:46.696" v="2363" actId="700"/>
          <ac:spMkLst>
            <pc:docMk/>
            <pc:sldMk cId="1766987408" sldId="390"/>
            <ac:spMk id="3" creationId="{7B3EFC7E-AB41-71DC-7C52-6BFE595EE613}"/>
          </ac:spMkLst>
        </pc:spChg>
        <pc:spChg chg="mod ord">
          <ac:chgData name="Liad Magen" userId="8aa9b3a3e9f3298e" providerId="LiveId" clId="{0632508D-B8B1-45FE-9445-A5847F58FF90}" dt="2025-11-30T22:07:46.696" v="2363" actId="700"/>
          <ac:spMkLst>
            <pc:docMk/>
            <pc:sldMk cId="1766987408" sldId="390"/>
            <ac:spMk id="4" creationId="{EC2DD74A-FD56-00E4-184F-693BF9AA5798}"/>
          </ac:spMkLst>
        </pc:spChg>
      </pc:sldChg>
      <pc:sldChg chg="modSp add mod modClrScheme chgLayout">
        <pc:chgData name="Liad Magen" userId="8aa9b3a3e9f3298e" providerId="LiveId" clId="{0632508D-B8B1-45FE-9445-A5847F58FF90}" dt="2025-11-30T22:03:26.152" v="2270" actId="403"/>
        <pc:sldMkLst>
          <pc:docMk/>
          <pc:sldMk cId="213512314" sldId="391"/>
        </pc:sldMkLst>
        <pc:spChg chg="mod ord">
          <ac:chgData name="Liad Magen" userId="8aa9b3a3e9f3298e" providerId="LiveId" clId="{0632508D-B8B1-45FE-9445-A5847F58FF90}" dt="2025-11-30T22:01:27.682" v="2211" actId="700"/>
          <ac:spMkLst>
            <pc:docMk/>
            <pc:sldMk cId="213512314" sldId="391"/>
            <ac:spMk id="2" creationId="{91B780C0-826D-D56B-45EB-E1C2522F1130}"/>
          </ac:spMkLst>
        </pc:spChg>
        <pc:spChg chg="mod ord">
          <ac:chgData name="Liad Magen" userId="8aa9b3a3e9f3298e" providerId="LiveId" clId="{0632508D-B8B1-45FE-9445-A5847F58FF90}" dt="2025-11-30T22:03:26.152" v="2270" actId="403"/>
          <ac:spMkLst>
            <pc:docMk/>
            <pc:sldMk cId="213512314" sldId="391"/>
            <ac:spMk id="3" creationId="{A28C1856-69AD-19F5-D340-8D8A5E68B56B}"/>
          </ac:spMkLst>
        </pc:spChg>
      </pc:sldChg>
      <pc:sldChg chg="addSp modSp add mod modClrScheme modAnim chgLayout">
        <pc:chgData name="Liad Magen" userId="8aa9b3a3e9f3298e" providerId="LiveId" clId="{0632508D-B8B1-45FE-9445-A5847F58FF90}" dt="2025-11-30T22:04:59.995" v="2290"/>
        <pc:sldMkLst>
          <pc:docMk/>
          <pc:sldMk cId="2849784880" sldId="394"/>
        </pc:sldMkLst>
        <pc:spChg chg="add mod ord">
          <ac:chgData name="Liad Magen" userId="8aa9b3a3e9f3298e" providerId="LiveId" clId="{0632508D-B8B1-45FE-9445-A5847F58FF90}" dt="2025-11-30T22:04:42.392" v="2288"/>
          <ac:spMkLst>
            <pc:docMk/>
            <pc:sldMk cId="2849784880" sldId="394"/>
            <ac:spMk id="2" creationId="{1091B859-7428-BDD0-FBE2-5FB6CAABE1D1}"/>
          </ac:spMkLst>
        </pc:spChg>
        <pc:spChg chg="mod ord">
          <ac:chgData name="Liad Magen" userId="8aa9b3a3e9f3298e" providerId="LiveId" clId="{0632508D-B8B1-45FE-9445-A5847F58FF90}" dt="2025-11-30T22:04:38.029" v="2284" actId="700"/>
          <ac:spMkLst>
            <pc:docMk/>
            <pc:sldMk cId="2849784880" sldId="394"/>
            <ac:spMk id="4" creationId="{04DFCD83-DA44-37DF-AD63-6A171F4A81AE}"/>
          </ac:spMkLst>
        </pc:spChg>
        <pc:spChg chg="mod ord">
          <ac:chgData name="Liad Magen" userId="8aa9b3a3e9f3298e" providerId="LiveId" clId="{0632508D-B8B1-45FE-9445-A5847F58FF90}" dt="2025-11-30T22:04:40.894" v="2287" actId="27636"/>
          <ac:spMkLst>
            <pc:docMk/>
            <pc:sldMk cId="2849784880" sldId="394"/>
            <ac:spMk id="5" creationId="{1C69863F-0651-BEAD-C828-D76697F2D526}"/>
          </ac:spMkLst>
        </pc:spChg>
      </pc:sldChg>
      <pc:sldChg chg="modSp add mod">
        <pc:chgData name="Liad Magen" userId="8aa9b3a3e9f3298e" providerId="LiveId" clId="{0632508D-B8B1-45FE-9445-A5847F58FF90}" dt="2025-11-30T15:49:14.961" v="405" actId="207"/>
        <pc:sldMkLst>
          <pc:docMk/>
          <pc:sldMk cId="2442846712" sldId="403"/>
        </pc:sldMkLst>
        <pc:spChg chg="mod">
          <ac:chgData name="Liad Magen" userId="8aa9b3a3e9f3298e" providerId="LiveId" clId="{0632508D-B8B1-45FE-9445-A5847F58FF90}" dt="2025-11-30T15:49:14.961" v="405" actId="207"/>
          <ac:spMkLst>
            <pc:docMk/>
            <pc:sldMk cId="2442846712" sldId="403"/>
            <ac:spMk id="2" creationId="{C2086A08-60AD-B760-59D5-70E62D0E144F}"/>
          </ac:spMkLst>
        </pc:spChg>
      </pc:sldChg>
      <pc:sldChg chg="modSp add mod">
        <pc:chgData name="Liad Magen" userId="8aa9b3a3e9f3298e" providerId="LiveId" clId="{0632508D-B8B1-45FE-9445-A5847F58FF90}" dt="2025-11-30T15:48:54.658" v="402" actId="207"/>
        <pc:sldMkLst>
          <pc:docMk/>
          <pc:sldMk cId="3518703335" sldId="404"/>
        </pc:sldMkLst>
        <pc:spChg chg="mod">
          <ac:chgData name="Liad Magen" userId="8aa9b3a3e9f3298e" providerId="LiveId" clId="{0632508D-B8B1-45FE-9445-A5847F58FF90}" dt="2025-11-30T15:48:54.658" v="402" actId="207"/>
          <ac:spMkLst>
            <pc:docMk/>
            <pc:sldMk cId="3518703335" sldId="404"/>
            <ac:spMk id="5" creationId="{7FC28BB4-F49A-F1BB-CEA9-A5A31251722D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6:30:44.672" v="947" actId="14100"/>
        <pc:sldMkLst>
          <pc:docMk/>
          <pc:sldMk cId="3560418020" sldId="405"/>
        </pc:sldMkLst>
        <pc:spChg chg="del mod ord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2" creationId="{D44B6D0B-D37D-4DFD-520C-FAC090CD5EEC}"/>
          </ac:spMkLst>
        </pc:spChg>
        <pc:spChg chg="del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3" creationId="{E4039438-7D04-FC4E-ECA1-F3BEEADECCE9}"/>
          </ac:spMkLst>
        </pc:spChg>
        <pc:spChg chg="del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4" creationId="{9A1457DA-77E7-0302-6AA7-BCFEF154F077}"/>
          </ac:spMkLst>
        </pc:spChg>
        <pc:spChg chg="add mod ord">
          <ac:chgData name="Liad Magen" userId="8aa9b3a3e9f3298e" providerId="LiveId" clId="{0632508D-B8B1-45FE-9445-A5847F58FF90}" dt="2025-11-30T15:57:24.837" v="512" actId="20577"/>
          <ac:spMkLst>
            <pc:docMk/>
            <pc:sldMk cId="3560418020" sldId="405"/>
            <ac:spMk id="5" creationId="{EA66460C-E54B-56D0-EB62-2BE8BF14EAF9}"/>
          </ac:spMkLst>
        </pc:spChg>
        <pc:picChg chg="add mod">
          <ac:chgData name="Liad Magen" userId="8aa9b3a3e9f3298e" providerId="LiveId" clId="{0632508D-B8B1-45FE-9445-A5847F58FF90}" dt="2025-11-30T16:30:44.672" v="947" actId="14100"/>
          <ac:picMkLst>
            <pc:docMk/>
            <pc:sldMk cId="3560418020" sldId="405"/>
            <ac:picMk id="6" creationId="{6E251D0C-8D06-99EF-D277-AC7BB86E007E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22:14:48.698" v="2537" actId="20577"/>
        <pc:sldMkLst>
          <pc:docMk/>
          <pc:sldMk cId="3214137646" sldId="406"/>
        </pc:sldMkLst>
        <pc:spChg chg="del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2" creationId="{6067B8DA-F02D-503C-4690-2901BAF8AE48}"/>
          </ac:spMkLst>
        </pc:spChg>
        <pc:spChg chg="del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3" creationId="{5FB24733-4F2B-F8F1-5EAD-4632947EBB04}"/>
          </ac:spMkLst>
        </pc:spChg>
        <pc:spChg chg="del mod ord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4" creationId="{87020E79-C582-C931-A8F5-EA925A78B00E}"/>
          </ac:spMkLst>
        </pc:spChg>
        <pc:spChg chg="del mod ord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5" creationId="{C1398352-BB2F-4D22-CF37-1C85AC2FB1E9}"/>
          </ac:spMkLst>
        </pc:spChg>
        <pc:spChg chg="add del mod ord">
          <ac:chgData name="Liad Magen" userId="8aa9b3a3e9f3298e" providerId="LiveId" clId="{0632508D-B8B1-45FE-9445-A5847F58FF90}" dt="2025-11-30T15:59:39.954" v="517" actId="700"/>
          <ac:spMkLst>
            <pc:docMk/>
            <pc:sldMk cId="3214137646" sldId="406"/>
            <ac:spMk id="6" creationId="{7301BC12-3F43-BBFE-EAF2-6B625E86D2E7}"/>
          </ac:spMkLst>
        </pc:spChg>
        <pc:spChg chg="add del mod ord">
          <ac:chgData name="Liad Magen" userId="8aa9b3a3e9f3298e" providerId="LiveId" clId="{0632508D-B8B1-45FE-9445-A5847F58FF90}" dt="2025-11-30T15:59:39.954" v="517" actId="700"/>
          <ac:spMkLst>
            <pc:docMk/>
            <pc:sldMk cId="3214137646" sldId="406"/>
            <ac:spMk id="7" creationId="{C3181EB6-34B7-111C-AB8A-21743854ABFA}"/>
          </ac:spMkLst>
        </pc:spChg>
        <pc:spChg chg="add mod">
          <ac:chgData name="Liad Magen" userId="8aa9b3a3e9f3298e" providerId="LiveId" clId="{0632508D-B8B1-45FE-9445-A5847F58FF90}" dt="2025-11-30T22:14:48.698" v="2537" actId="20577"/>
          <ac:spMkLst>
            <pc:docMk/>
            <pc:sldMk cId="3214137646" sldId="406"/>
            <ac:spMk id="8" creationId="{2C3650F1-AC9F-E261-DF6C-0D1F1EF25726}"/>
          </ac:spMkLst>
        </pc:sp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0" creationId="{138D2A52-EC5C-F5DF-D6E9-74FB74B5785A}"/>
          </ac:graphicFrameMkLst>
        </pc:graphicFrame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2" creationId="{F7EF42AB-E013-65E0-B001-070D8A3AC5D7}"/>
          </ac:graphicFrameMkLst>
        </pc:graphicFrame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4" creationId="{039DBD7D-9295-86E4-BCFE-F2C1C1D9540C}"/>
          </ac:graphicFrameMkLst>
        </pc:graphicFrameChg>
      </pc:sldChg>
      <pc:sldChg chg="addSp delSp modSp new mod ord modClrScheme chgLayout">
        <pc:chgData name="Liad Magen" userId="8aa9b3a3e9f3298e" providerId="LiveId" clId="{0632508D-B8B1-45FE-9445-A5847F58FF90}" dt="2025-11-30T16:01:55.067" v="570" actId="14100"/>
        <pc:sldMkLst>
          <pc:docMk/>
          <pc:sldMk cId="2099722211" sldId="407"/>
        </pc:sldMkLst>
        <pc:spChg chg="del">
          <ac:chgData name="Liad Magen" userId="8aa9b3a3e9f3298e" providerId="LiveId" clId="{0632508D-B8B1-45FE-9445-A5847F58FF90}" dt="2025-11-30T16:00:16.017" v="523" actId="700"/>
          <ac:spMkLst>
            <pc:docMk/>
            <pc:sldMk cId="2099722211" sldId="407"/>
            <ac:spMk id="2" creationId="{4288CFB5-E15E-30BA-EF6F-EC8802D88247}"/>
          </ac:spMkLst>
        </pc:spChg>
        <pc:spChg chg="del mod ord">
          <ac:chgData name="Liad Magen" userId="8aa9b3a3e9f3298e" providerId="LiveId" clId="{0632508D-B8B1-45FE-9445-A5847F58FF90}" dt="2025-11-30T16:00:16.017" v="523" actId="700"/>
          <ac:spMkLst>
            <pc:docMk/>
            <pc:sldMk cId="2099722211" sldId="407"/>
            <ac:spMk id="3" creationId="{8196AB97-CE84-3821-B9DE-A9D239871377}"/>
          </ac:spMkLst>
        </pc:spChg>
        <pc:spChg chg="add mod ord">
          <ac:chgData name="Liad Magen" userId="8aa9b3a3e9f3298e" providerId="LiveId" clId="{0632508D-B8B1-45FE-9445-A5847F58FF90}" dt="2025-11-30T16:01:55.067" v="570" actId="14100"/>
          <ac:spMkLst>
            <pc:docMk/>
            <pc:sldMk cId="2099722211" sldId="407"/>
            <ac:spMk id="4" creationId="{D94E5A19-1354-F108-54F0-D89B0AA5952C}"/>
          </ac:spMkLst>
        </pc:spChg>
      </pc:sldChg>
      <pc:sldChg chg="addSp delSp modSp add mod modClrScheme chgLayout">
        <pc:chgData name="Liad Magen" userId="8aa9b3a3e9f3298e" providerId="LiveId" clId="{0632508D-B8B1-45FE-9445-A5847F58FF90}" dt="2025-11-30T16:08:03.699" v="722" actId="20577"/>
        <pc:sldMkLst>
          <pc:docMk/>
          <pc:sldMk cId="2258744177" sldId="408"/>
        </pc:sldMkLst>
        <pc:spChg chg="mod ord">
          <ac:chgData name="Liad Magen" userId="8aa9b3a3e9f3298e" providerId="LiveId" clId="{0632508D-B8B1-45FE-9445-A5847F58FF90}" dt="2025-11-30T16:08:03.699" v="722" actId="20577"/>
          <ac:spMkLst>
            <pc:docMk/>
            <pc:sldMk cId="2258744177" sldId="408"/>
            <ac:spMk id="4" creationId="{51D3A66D-15E5-6F8E-F63B-2D603DBAFE18}"/>
          </ac:spMkLst>
        </pc:spChg>
        <pc:spChg chg="add del mod">
          <ac:chgData name="Liad Magen" userId="8aa9b3a3e9f3298e" providerId="LiveId" clId="{0632508D-B8B1-45FE-9445-A5847F58FF90}" dt="2025-11-30T16:06:00.133" v="689"/>
          <ac:spMkLst>
            <pc:docMk/>
            <pc:sldMk cId="2258744177" sldId="408"/>
            <ac:spMk id="6" creationId="{9ED06FFF-AB2E-9DB7-BE88-C841D9B91185}"/>
          </ac:spMkLst>
        </pc:spChg>
        <pc:spChg chg="add mod ord">
          <ac:chgData name="Liad Magen" userId="8aa9b3a3e9f3298e" providerId="LiveId" clId="{0632508D-B8B1-45FE-9445-A5847F58FF90}" dt="2025-11-30T16:06:45.380" v="700" actId="1076"/>
          <ac:spMkLst>
            <pc:docMk/>
            <pc:sldMk cId="2258744177" sldId="408"/>
            <ac:spMk id="7" creationId="{AAF07797-70FB-B5B9-3D22-39BD56B5F2A8}"/>
          </ac:spMkLst>
        </pc:spChg>
        <pc:picChg chg="add mod">
          <ac:chgData name="Liad Magen" userId="8aa9b3a3e9f3298e" providerId="LiveId" clId="{0632508D-B8B1-45FE-9445-A5847F58FF90}" dt="2025-11-30T16:07:22.610" v="702" actId="1076"/>
          <ac:picMkLst>
            <pc:docMk/>
            <pc:sldMk cId="2258744177" sldId="408"/>
            <ac:picMk id="3" creationId="{A6E3D0B2-02B6-9AA9-7B7A-4E4A43ABB4A4}"/>
          </ac:picMkLst>
        </pc:picChg>
      </pc:sldChg>
      <pc:sldChg chg="addSp delSp modSp new mod modClrScheme modAnim chgLayout modNotesTx">
        <pc:chgData name="Liad Magen" userId="8aa9b3a3e9f3298e" providerId="LiveId" clId="{0632508D-B8B1-45FE-9445-A5847F58FF90}" dt="2025-11-30T16:11:51.474" v="789" actId="20577"/>
        <pc:sldMkLst>
          <pc:docMk/>
          <pc:sldMk cId="2069382628" sldId="409"/>
        </pc:sldMkLst>
        <pc:spChg chg="del mod ord">
          <ac:chgData name="Liad Magen" userId="8aa9b3a3e9f3298e" providerId="LiveId" clId="{0632508D-B8B1-45FE-9445-A5847F58FF90}" dt="2025-11-30T16:08:43.413" v="724" actId="700"/>
          <ac:spMkLst>
            <pc:docMk/>
            <pc:sldMk cId="2069382628" sldId="409"/>
            <ac:spMk id="2" creationId="{367F13A6-67B9-7CC9-7BFF-115CC7343F72}"/>
          </ac:spMkLst>
        </pc:spChg>
        <pc:spChg chg="del">
          <ac:chgData name="Liad Magen" userId="8aa9b3a3e9f3298e" providerId="LiveId" clId="{0632508D-B8B1-45FE-9445-A5847F58FF90}" dt="2025-11-30T16:08:43.413" v="724" actId="700"/>
          <ac:spMkLst>
            <pc:docMk/>
            <pc:sldMk cId="2069382628" sldId="409"/>
            <ac:spMk id="3" creationId="{EDE212FA-F78A-9DAD-4787-16E03BBDD5B9}"/>
          </ac:spMkLst>
        </pc:spChg>
        <pc:spChg chg="add mod ord">
          <ac:chgData name="Liad Magen" userId="8aa9b3a3e9f3298e" providerId="LiveId" clId="{0632508D-B8B1-45FE-9445-A5847F58FF90}" dt="2025-11-30T16:09:34.360" v="757" actId="20577"/>
          <ac:spMkLst>
            <pc:docMk/>
            <pc:sldMk cId="2069382628" sldId="409"/>
            <ac:spMk id="4" creationId="{221FCF9C-33C4-2204-0709-49E676E38D6E}"/>
          </ac:spMkLst>
        </pc:spChg>
        <pc:spChg chg="add mod">
          <ac:chgData name="Liad Magen" userId="8aa9b3a3e9f3298e" providerId="LiveId" clId="{0632508D-B8B1-45FE-9445-A5847F58FF90}" dt="2025-11-30T16:09:32.460" v="755" actId="1076"/>
          <ac:spMkLst>
            <pc:docMk/>
            <pc:sldMk cId="2069382628" sldId="409"/>
            <ac:spMk id="6" creationId="{4017E994-BFE0-94B2-4046-FFD17B5B166E}"/>
          </ac:spMkLst>
        </pc:spChg>
        <pc:spChg chg="add mod ord">
          <ac:chgData name="Liad Magen" userId="8aa9b3a3e9f3298e" providerId="LiveId" clId="{0632508D-B8B1-45FE-9445-A5847F58FF90}" dt="2025-11-30T16:11:06.821" v="770" actId="14100"/>
          <ac:spMkLst>
            <pc:docMk/>
            <pc:sldMk cId="2069382628" sldId="409"/>
            <ac:spMk id="9" creationId="{324DF112-9671-5023-7517-344B0333D8CF}"/>
          </ac:spMkLst>
        </pc:spChg>
        <pc:picChg chg="add mod">
          <ac:chgData name="Liad Magen" userId="8aa9b3a3e9f3298e" providerId="LiveId" clId="{0632508D-B8B1-45FE-9445-A5847F58FF90}" dt="2025-11-30T16:10:10.679" v="762"/>
          <ac:picMkLst>
            <pc:docMk/>
            <pc:sldMk cId="2069382628" sldId="409"/>
            <ac:picMk id="8" creationId="{6FE792DE-43F4-3100-3FFB-1835E3C69515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17:30:53.807" v="1423" actId="20577"/>
        <pc:sldMkLst>
          <pc:docMk/>
          <pc:sldMk cId="3052564217" sldId="410"/>
        </pc:sldMkLst>
        <pc:spChg chg="del mod ord">
          <ac:chgData name="Liad Magen" userId="8aa9b3a3e9f3298e" providerId="LiveId" clId="{0632508D-B8B1-45FE-9445-A5847F58FF90}" dt="2025-11-30T16:12:57.018" v="791" actId="700"/>
          <ac:spMkLst>
            <pc:docMk/>
            <pc:sldMk cId="3052564217" sldId="410"/>
            <ac:spMk id="2" creationId="{5C72D29E-AD70-2530-70AE-0612CC92AF13}"/>
          </ac:spMkLst>
        </pc:spChg>
        <pc:spChg chg="del mod ord">
          <ac:chgData name="Liad Magen" userId="8aa9b3a3e9f3298e" providerId="LiveId" clId="{0632508D-B8B1-45FE-9445-A5847F58FF90}" dt="2025-11-30T16:12:57.018" v="791" actId="700"/>
          <ac:spMkLst>
            <pc:docMk/>
            <pc:sldMk cId="3052564217" sldId="410"/>
            <ac:spMk id="3" creationId="{B9B1A72B-915D-CCD0-5C8D-DFDA217CD3C1}"/>
          </ac:spMkLst>
        </pc:spChg>
        <pc:spChg chg="add mod ord">
          <ac:chgData name="Liad Magen" userId="8aa9b3a3e9f3298e" providerId="LiveId" clId="{0632508D-B8B1-45FE-9445-A5847F58FF90}" dt="2025-11-30T17:30:53.807" v="1423" actId="20577"/>
          <ac:spMkLst>
            <pc:docMk/>
            <pc:sldMk cId="3052564217" sldId="410"/>
            <ac:spMk id="4" creationId="{34A9C8BC-60CF-CE92-4B26-366567866F28}"/>
          </ac:spMkLst>
        </pc:spChg>
        <pc:spChg chg="add del mod ord">
          <ac:chgData name="Liad Magen" userId="8aa9b3a3e9f3298e" providerId="LiveId" clId="{0632508D-B8B1-45FE-9445-A5847F58FF90}" dt="2025-11-30T16:13:09.305" v="794" actId="700"/>
          <ac:spMkLst>
            <pc:docMk/>
            <pc:sldMk cId="3052564217" sldId="410"/>
            <ac:spMk id="5" creationId="{B85D50D4-BF38-8FDF-B365-D179529921F3}"/>
          </ac:spMkLst>
        </pc:spChg>
        <pc:spChg chg="add del mod ord">
          <ac:chgData name="Liad Magen" userId="8aa9b3a3e9f3298e" providerId="LiveId" clId="{0632508D-B8B1-45FE-9445-A5847F58FF90}" dt="2025-11-30T16:13:14.262" v="795" actId="700"/>
          <ac:spMkLst>
            <pc:docMk/>
            <pc:sldMk cId="3052564217" sldId="410"/>
            <ac:spMk id="6" creationId="{03E1D6F6-FBE7-6D28-5855-7B5617BB6F0F}"/>
          </ac:spMkLst>
        </pc:spChg>
        <pc:spChg chg="add del mod ord">
          <ac:chgData name="Liad Magen" userId="8aa9b3a3e9f3298e" providerId="LiveId" clId="{0632508D-B8B1-45FE-9445-A5847F58FF90}" dt="2025-11-30T16:13:14.262" v="795" actId="700"/>
          <ac:spMkLst>
            <pc:docMk/>
            <pc:sldMk cId="3052564217" sldId="410"/>
            <ac:spMk id="7" creationId="{244F245F-6BF8-8909-5C13-3AB395281281}"/>
          </ac:spMkLst>
        </pc:spChg>
        <pc:spChg chg="add del mod ord">
          <ac:chgData name="Liad Magen" userId="8aa9b3a3e9f3298e" providerId="LiveId" clId="{0632508D-B8B1-45FE-9445-A5847F58FF90}" dt="2025-11-30T16:17:13.514" v="893" actId="478"/>
          <ac:spMkLst>
            <pc:docMk/>
            <pc:sldMk cId="3052564217" sldId="410"/>
            <ac:spMk id="8" creationId="{238EFEA5-72CC-1E41-B7E5-E33AFF27861E}"/>
          </ac:spMkLst>
        </pc:spChg>
        <pc:spChg chg="add del mod">
          <ac:chgData name="Liad Magen" userId="8aa9b3a3e9f3298e" providerId="LiveId" clId="{0632508D-B8B1-45FE-9445-A5847F58FF90}" dt="2025-11-30T16:17:21.483" v="894" actId="700"/>
          <ac:spMkLst>
            <pc:docMk/>
            <pc:sldMk cId="3052564217" sldId="410"/>
            <ac:spMk id="9" creationId="{0B13C206-27DA-BF26-8CD1-845E7503FF7E}"/>
          </ac:spMkLst>
        </pc:spChg>
      </pc:sldChg>
      <pc:sldChg chg="addSp delSp modSp new mod modClrScheme modAnim chgLayout">
        <pc:chgData name="Liad Magen" userId="8aa9b3a3e9f3298e" providerId="LiveId" clId="{0632508D-B8B1-45FE-9445-A5847F58FF90}" dt="2025-11-30T18:02:52.870" v="1628"/>
        <pc:sldMkLst>
          <pc:docMk/>
          <pc:sldMk cId="405365168" sldId="411"/>
        </pc:sldMkLst>
        <pc:spChg chg="del mod ord">
          <ac:chgData name="Liad Magen" userId="8aa9b3a3e9f3298e" providerId="LiveId" clId="{0632508D-B8B1-45FE-9445-A5847F58FF90}" dt="2025-11-30T16:21:05.527" v="898" actId="700"/>
          <ac:spMkLst>
            <pc:docMk/>
            <pc:sldMk cId="405365168" sldId="411"/>
            <ac:spMk id="2" creationId="{9566B131-23D1-C067-F97E-69995177DA35}"/>
          </ac:spMkLst>
        </pc:spChg>
        <pc:spChg chg="add mod ord">
          <ac:chgData name="Liad Magen" userId="8aa9b3a3e9f3298e" providerId="LiveId" clId="{0632508D-B8B1-45FE-9445-A5847F58FF90}" dt="2025-11-30T17:53:33.731" v="1544" actId="207"/>
          <ac:spMkLst>
            <pc:docMk/>
            <pc:sldMk cId="405365168" sldId="411"/>
            <ac:spMk id="3" creationId="{E1A1FBB8-789D-ACBA-52B6-0B2FDF29BF20}"/>
          </ac:spMkLst>
        </pc:spChg>
        <pc:spChg chg="add del mod">
          <ac:chgData name="Liad Magen" userId="8aa9b3a3e9f3298e" providerId="LiveId" clId="{0632508D-B8B1-45FE-9445-A5847F58FF90}" dt="2025-11-30T17:28:12.224" v="1392"/>
          <ac:spMkLst>
            <pc:docMk/>
            <pc:sldMk cId="405365168" sldId="411"/>
            <ac:spMk id="4" creationId="{43804C4C-7DFB-824F-D729-514D05431D45}"/>
          </ac:spMkLst>
        </pc:spChg>
        <pc:spChg chg="add mod">
          <ac:chgData name="Liad Magen" userId="8aa9b3a3e9f3298e" providerId="LiveId" clId="{0632508D-B8B1-45FE-9445-A5847F58FF90}" dt="2025-11-30T18:02:03.387" v="1627" actId="1076"/>
          <ac:spMkLst>
            <pc:docMk/>
            <pc:sldMk cId="405365168" sldId="411"/>
            <ac:spMk id="6" creationId="{C3754285-C37E-D133-CD1B-D01B20300ED7}"/>
          </ac:spMkLst>
        </pc:spChg>
        <pc:spChg chg="add del mod">
          <ac:chgData name="Liad Magen" userId="8aa9b3a3e9f3298e" providerId="LiveId" clId="{0632508D-B8B1-45FE-9445-A5847F58FF90}" dt="2025-11-30T17:53:14.240" v="1512"/>
          <ac:spMkLst>
            <pc:docMk/>
            <pc:sldMk cId="405365168" sldId="411"/>
            <ac:spMk id="7" creationId="{57EF5B9E-4D48-AB59-50E2-8D4FA392A596}"/>
          </ac:spMkLst>
        </pc:spChg>
        <pc:spChg chg="add mod">
          <ac:chgData name="Liad Magen" userId="8aa9b3a3e9f3298e" providerId="LiveId" clId="{0632508D-B8B1-45FE-9445-A5847F58FF90}" dt="2025-11-30T17:56:00.844" v="1597" actId="20577"/>
          <ac:spMkLst>
            <pc:docMk/>
            <pc:sldMk cId="405365168" sldId="411"/>
            <ac:spMk id="10" creationId="{759676FB-2FC5-02F2-ABF3-051EA96A9D24}"/>
          </ac:spMkLst>
        </pc:spChg>
        <pc:spChg chg="add mod">
          <ac:chgData name="Liad Magen" userId="8aa9b3a3e9f3298e" providerId="LiveId" clId="{0632508D-B8B1-45FE-9445-A5847F58FF90}" dt="2025-11-30T18:00:16.920" v="1618" actId="164"/>
          <ac:spMkLst>
            <pc:docMk/>
            <pc:sldMk cId="405365168" sldId="411"/>
            <ac:spMk id="12" creationId="{2AC6FA62-D50C-3FA8-C740-F4D6DC8CF843}"/>
          </ac:spMkLst>
        </pc:spChg>
        <pc:spChg chg="add del">
          <ac:chgData name="Liad Magen" userId="8aa9b3a3e9f3298e" providerId="LiveId" clId="{0632508D-B8B1-45FE-9445-A5847F58FF90}" dt="2025-11-30T18:01:33.854" v="1621" actId="22"/>
          <ac:spMkLst>
            <pc:docMk/>
            <pc:sldMk cId="405365168" sldId="411"/>
            <ac:spMk id="17" creationId="{8D2429D4-58E6-72CB-4F7A-CC809C4FD08E}"/>
          </ac:spMkLst>
        </pc:spChg>
        <pc:grpChg chg="add mod">
          <ac:chgData name="Liad Magen" userId="8aa9b3a3e9f3298e" providerId="LiveId" clId="{0632508D-B8B1-45FE-9445-A5847F58FF90}" dt="2025-11-30T18:00:16.920" v="1618" actId="164"/>
          <ac:grpSpMkLst>
            <pc:docMk/>
            <pc:sldMk cId="405365168" sldId="411"/>
            <ac:grpSpMk id="15" creationId="{2AB828B4-71ED-F7B8-AF5D-1E1DE6ACF7D1}"/>
          </ac:grpSpMkLst>
        </pc:grpChg>
        <pc:picChg chg="add mod">
          <ac:chgData name="Liad Magen" userId="8aa9b3a3e9f3298e" providerId="LiveId" clId="{0632508D-B8B1-45FE-9445-A5847F58FF90}" dt="2025-11-30T17:55:10.583" v="1550" actId="1076"/>
          <ac:picMkLst>
            <pc:docMk/>
            <pc:sldMk cId="405365168" sldId="411"/>
            <ac:picMk id="9" creationId="{B7775FEE-7CB4-5D28-7376-37007B90CEB7}"/>
          </ac:picMkLst>
        </pc:picChg>
        <pc:picChg chg="add mod">
          <ac:chgData name="Liad Magen" userId="8aa9b3a3e9f3298e" providerId="LiveId" clId="{0632508D-B8B1-45FE-9445-A5847F58FF90}" dt="2025-11-30T18:00:16.920" v="1618" actId="164"/>
          <ac:picMkLst>
            <pc:docMk/>
            <pc:sldMk cId="405365168" sldId="411"/>
            <ac:picMk id="14" creationId="{FA4F3773-9E98-8EBA-3D59-78C5A6019034}"/>
          </ac:picMkLst>
        </pc:picChg>
      </pc:sldChg>
      <pc:sldChg chg="modSp add mod ord modClrScheme addAnim delAnim modAnim chgLayout">
        <pc:chgData name="Liad Magen" userId="8aa9b3a3e9f3298e" providerId="LiveId" clId="{0632508D-B8B1-45FE-9445-A5847F58FF90}" dt="2025-11-30T21:31:13.023" v="1945"/>
        <pc:sldMkLst>
          <pc:docMk/>
          <pc:sldMk cId="1020989967" sldId="413"/>
        </pc:sldMkLst>
        <pc:spChg chg="mod ord">
          <ac:chgData name="Liad Magen" userId="8aa9b3a3e9f3298e" providerId="LiveId" clId="{0632508D-B8B1-45FE-9445-A5847F58FF90}" dt="2025-11-30T16:25:35.637" v="926" actId="700"/>
          <ac:spMkLst>
            <pc:docMk/>
            <pc:sldMk cId="1020989967" sldId="413"/>
            <ac:spMk id="4" creationId="{27F845F0-361C-AE78-6607-B8AD8657EE55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8" creationId="{29B52121-E622-3630-E3B8-87CA300E0521}"/>
          </ac:spMkLst>
        </pc:spChg>
        <pc:spChg chg="mod">
          <ac:chgData name="Liad Magen" userId="8aa9b3a3e9f3298e" providerId="LiveId" clId="{0632508D-B8B1-45FE-9445-A5847F58FF90}" dt="2025-11-30T21:30:55.207" v="1944"/>
          <ac:spMkLst>
            <pc:docMk/>
            <pc:sldMk cId="1020989967" sldId="413"/>
            <ac:spMk id="9" creationId="{61E3E50A-B7F2-E289-2812-B7C27412EC9F}"/>
          </ac:spMkLst>
        </pc:spChg>
        <pc:spChg chg="mod">
          <ac:chgData name="Liad Magen" userId="8aa9b3a3e9f3298e" providerId="LiveId" clId="{0632508D-B8B1-45FE-9445-A5847F58FF90}" dt="2025-11-30T21:30:44.148" v="1943" actId="20577"/>
          <ac:spMkLst>
            <pc:docMk/>
            <pc:sldMk cId="1020989967" sldId="413"/>
            <ac:spMk id="10" creationId="{E69975F6-31CF-0BD3-3C07-D7DBA8B28FBA}"/>
          </ac:spMkLst>
        </pc:spChg>
        <pc:spChg chg="mod">
          <ac:chgData name="Liad Magen" userId="8aa9b3a3e9f3298e" providerId="LiveId" clId="{0632508D-B8B1-45FE-9445-A5847F58FF90}" dt="2025-11-30T16:26:22.003" v="932" actId="207"/>
          <ac:spMkLst>
            <pc:docMk/>
            <pc:sldMk cId="1020989967" sldId="413"/>
            <ac:spMk id="11" creationId="{359A219F-F7C2-6CBB-2C93-4F3D132F035F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12" creationId="{9AB86924-E235-AB85-862A-97299DFEB7F4}"/>
          </ac:spMkLst>
        </pc:spChg>
        <pc:spChg chg="mod">
          <ac:chgData name="Liad Magen" userId="8aa9b3a3e9f3298e" providerId="LiveId" clId="{0632508D-B8B1-45FE-9445-A5847F58FF90}" dt="2025-11-30T16:26:46.542" v="936" actId="13822"/>
          <ac:spMkLst>
            <pc:docMk/>
            <pc:sldMk cId="1020989967" sldId="413"/>
            <ac:spMk id="14" creationId="{08961B8F-6F75-7074-AC91-24E272CBA761}"/>
          </ac:spMkLst>
        </pc:spChg>
        <pc:spChg chg="mod">
          <ac:chgData name="Liad Magen" userId="8aa9b3a3e9f3298e" providerId="LiveId" clId="{0632508D-B8B1-45FE-9445-A5847F58FF90}" dt="2025-11-30T16:26:44.088" v="935" actId="13822"/>
          <ac:spMkLst>
            <pc:docMk/>
            <pc:sldMk cId="1020989967" sldId="413"/>
            <ac:spMk id="15" creationId="{A129711B-068B-45BB-D43C-34C7F32D455B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19" creationId="{39453157-D5DA-319A-1337-9880994EC25E}"/>
          </ac:spMkLst>
        </pc:spChg>
        <pc:spChg chg="mod">
          <ac:chgData name="Liad Magen" userId="8aa9b3a3e9f3298e" providerId="LiveId" clId="{0632508D-B8B1-45FE-9445-A5847F58FF90}" dt="2025-11-30T16:26:22.003" v="932" actId="207"/>
          <ac:spMkLst>
            <pc:docMk/>
            <pc:sldMk cId="1020989967" sldId="413"/>
            <ac:spMk id="31" creationId="{9C8EB697-2C49-752E-B764-0A772CBB1738}"/>
          </ac:spMkLst>
        </pc:spChg>
      </pc:sldChg>
      <pc:sldChg chg="addSp modSp new mod">
        <pc:chgData name="Liad Magen" userId="8aa9b3a3e9f3298e" providerId="LiveId" clId="{0632508D-B8B1-45FE-9445-A5847F58FF90}" dt="2025-11-30T16:53:35.942" v="1123" actId="1076"/>
        <pc:sldMkLst>
          <pc:docMk/>
          <pc:sldMk cId="261892545" sldId="414"/>
        </pc:sldMkLst>
        <pc:spChg chg="mod">
          <ac:chgData name="Liad Magen" userId="8aa9b3a3e9f3298e" providerId="LiveId" clId="{0632508D-B8B1-45FE-9445-A5847F58FF90}" dt="2025-11-30T16:44:01.396" v="1117" actId="20577"/>
          <ac:spMkLst>
            <pc:docMk/>
            <pc:sldMk cId="261892545" sldId="414"/>
            <ac:spMk id="2" creationId="{456DA019-C9A4-398A-4847-97F34F5B754E}"/>
          </ac:spMkLst>
        </pc:spChg>
        <pc:picChg chg="add mod">
          <ac:chgData name="Liad Magen" userId="8aa9b3a3e9f3298e" providerId="LiveId" clId="{0632508D-B8B1-45FE-9445-A5847F58FF90}" dt="2025-11-30T16:53:35.942" v="1123" actId="1076"/>
          <ac:picMkLst>
            <pc:docMk/>
            <pc:sldMk cId="261892545" sldId="414"/>
            <ac:picMk id="1026" creationId="{202D8F9D-6A28-A46D-BC75-06D533D439AB}"/>
          </ac:picMkLst>
        </pc:picChg>
      </pc:sldChg>
      <pc:sldChg chg="addSp modSp new mod">
        <pc:chgData name="Liad Magen" userId="8aa9b3a3e9f3298e" providerId="LiveId" clId="{0632508D-B8B1-45FE-9445-A5847F58FF90}" dt="2025-11-30T17:08:48.043" v="1389" actId="1076"/>
        <pc:sldMkLst>
          <pc:docMk/>
          <pc:sldMk cId="706663405" sldId="415"/>
        </pc:sldMkLst>
        <pc:spChg chg="mod">
          <ac:chgData name="Liad Magen" userId="8aa9b3a3e9f3298e" providerId="LiveId" clId="{0632508D-B8B1-45FE-9445-A5847F58FF90}" dt="2025-11-30T17:08:12.903" v="1384" actId="20577"/>
          <ac:spMkLst>
            <pc:docMk/>
            <pc:sldMk cId="706663405" sldId="415"/>
            <ac:spMk id="2" creationId="{22BC8175-8E87-CBEC-113F-1B99A52C08EA}"/>
          </ac:spMkLst>
        </pc:spChg>
        <pc:picChg chg="add mod">
          <ac:chgData name="Liad Magen" userId="8aa9b3a3e9f3298e" providerId="LiveId" clId="{0632508D-B8B1-45FE-9445-A5847F58FF90}" dt="2025-11-30T17:08:48.043" v="1389" actId="1076"/>
          <ac:picMkLst>
            <pc:docMk/>
            <pc:sldMk cId="706663405" sldId="415"/>
            <ac:picMk id="6146" creationId="{2687D774-74D3-B2E5-3214-B6FB50616D78}"/>
          </ac:picMkLst>
        </pc:picChg>
      </pc:sldChg>
      <pc:sldChg chg="addSp modSp new mod">
        <pc:chgData name="Liad Magen" userId="8aa9b3a3e9f3298e" providerId="LiveId" clId="{0632508D-B8B1-45FE-9445-A5847F58FF90}" dt="2025-11-30T17:00:21.295" v="1195" actId="1076"/>
        <pc:sldMkLst>
          <pc:docMk/>
          <pc:sldMk cId="1052055897" sldId="416"/>
        </pc:sldMkLst>
        <pc:spChg chg="mod">
          <ac:chgData name="Liad Magen" userId="8aa9b3a3e9f3298e" providerId="LiveId" clId="{0632508D-B8B1-45FE-9445-A5847F58FF90}" dt="2025-11-30T16:59:35.686" v="1189" actId="14100"/>
          <ac:spMkLst>
            <pc:docMk/>
            <pc:sldMk cId="1052055897" sldId="416"/>
            <ac:spMk id="2" creationId="{4E2E356E-E408-B80B-E351-9452C021B334}"/>
          </ac:spMkLst>
        </pc:spChg>
        <pc:picChg chg="add mod">
          <ac:chgData name="Liad Magen" userId="8aa9b3a3e9f3298e" providerId="LiveId" clId="{0632508D-B8B1-45FE-9445-A5847F58FF90}" dt="2025-11-30T17:00:21.295" v="1195" actId="1076"/>
          <ac:picMkLst>
            <pc:docMk/>
            <pc:sldMk cId="1052055897" sldId="416"/>
            <ac:picMk id="2050" creationId="{B3D309D0-B819-BB20-59AD-5793B4E41342}"/>
          </ac:picMkLst>
        </pc:picChg>
      </pc:sldChg>
      <pc:sldChg chg="addSp modSp new mod modAnim">
        <pc:chgData name="Liad Magen" userId="8aa9b3a3e9f3298e" providerId="LiveId" clId="{0632508D-B8B1-45FE-9445-A5847F58FF90}" dt="2025-11-30T17:02:02.967" v="1274" actId="403"/>
        <pc:sldMkLst>
          <pc:docMk/>
          <pc:sldMk cId="1117346670" sldId="417"/>
        </pc:sldMkLst>
        <pc:spChg chg="mod">
          <ac:chgData name="Liad Magen" userId="8aa9b3a3e9f3298e" providerId="LiveId" clId="{0632508D-B8B1-45FE-9445-A5847F58FF90}" dt="2025-11-30T17:00:52.225" v="1253" actId="20577"/>
          <ac:spMkLst>
            <pc:docMk/>
            <pc:sldMk cId="1117346670" sldId="417"/>
            <ac:spMk id="2" creationId="{EFA37301-49AA-DB8D-F2F8-D85A00A8962A}"/>
          </ac:spMkLst>
        </pc:spChg>
        <pc:spChg chg="add mod">
          <ac:chgData name="Liad Magen" userId="8aa9b3a3e9f3298e" providerId="LiveId" clId="{0632508D-B8B1-45FE-9445-A5847F58FF90}" dt="2025-11-30T17:02:02.967" v="1274" actId="403"/>
          <ac:spMkLst>
            <pc:docMk/>
            <pc:sldMk cId="1117346670" sldId="417"/>
            <ac:spMk id="3" creationId="{F852C2A8-DD8C-FD02-7F8E-92D86D5FABC6}"/>
          </ac:spMkLst>
        </pc:spChg>
        <pc:picChg chg="add mod">
          <ac:chgData name="Liad Magen" userId="8aa9b3a3e9f3298e" providerId="LiveId" clId="{0632508D-B8B1-45FE-9445-A5847F58FF90}" dt="2025-11-30T17:01:20.899" v="1259" actId="14100"/>
          <ac:picMkLst>
            <pc:docMk/>
            <pc:sldMk cId="1117346670" sldId="417"/>
            <ac:picMk id="3074" creationId="{3DED4A93-D29E-B4BE-AF82-B020FF9C8749}"/>
          </ac:picMkLst>
        </pc:picChg>
      </pc:sldChg>
      <pc:sldChg chg="addSp delSp modSp new mod">
        <pc:chgData name="Liad Magen" userId="8aa9b3a3e9f3298e" providerId="LiveId" clId="{0632508D-B8B1-45FE-9445-A5847F58FF90}" dt="2025-11-30T17:07:29.033" v="1372" actId="21"/>
        <pc:sldMkLst>
          <pc:docMk/>
          <pc:sldMk cId="2806837194" sldId="418"/>
        </pc:sldMkLst>
        <pc:spChg chg="mod">
          <ac:chgData name="Liad Magen" userId="8aa9b3a3e9f3298e" providerId="LiveId" clId="{0632508D-B8B1-45FE-9445-A5847F58FF90}" dt="2025-11-30T17:02:30.929" v="1303" actId="20577"/>
          <ac:spMkLst>
            <pc:docMk/>
            <pc:sldMk cId="2806837194" sldId="418"/>
            <ac:spMk id="2" creationId="{A0DBAC98-26A9-E715-3F1B-B30E7E95D400}"/>
          </ac:spMkLst>
        </pc:spChg>
        <pc:spChg chg="add del mod">
          <ac:chgData name="Liad Magen" userId="8aa9b3a3e9f3298e" providerId="LiveId" clId="{0632508D-B8B1-45FE-9445-A5847F58FF90}" dt="2025-11-30T17:07:29.033" v="1372" actId="21"/>
          <ac:spMkLst>
            <pc:docMk/>
            <pc:sldMk cId="2806837194" sldId="418"/>
            <ac:spMk id="3" creationId="{85DCE987-2F0A-D76F-B1BE-7DE326DC0D6E}"/>
          </ac:spMkLst>
        </pc:spChg>
        <pc:picChg chg="add mod">
          <ac:chgData name="Liad Magen" userId="8aa9b3a3e9f3298e" providerId="LiveId" clId="{0632508D-B8B1-45FE-9445-A5847F58FF90}" dt="2025-11-30T17:05:23.440" v="1333" actId="1076"/>
          <ac:picMkLst>
            <pc:docMk/>
            <pc:sldMk cId="2806837194" sldId="418"/>
            <ac:picMk id="4098" creationId="{EDDA2B20-456E-D43D-32F1-3EC535A2031B}"/>
          </ac:picMkLst>
        </pc:picChg>
      </pc:sldChg>
      <pc:sldChg chg="addSp modSp new mod">
        <pc:chgData name="Liad Magen" userId="8aa9b3a3e9f3298e" providerId="LiveId" clId="{0632508D-B8B1-45FE-9445-A5847F58FF90}" dt="2025-11-30T17:07:41.362" v="1374" actId="1076"/>
        <pc:sldMkLst>
          <pc:docMk/>
          <pc:sldMk cId="115345635" sldId="419"/>
        </pc:sldMkLst>
        <pc:spChg chg="mod">
          <ac:chgData name="Liad Magen" userId="8aa9b3a3e9f3298e" providerId="LiveId" clId="{0632508D-B8B1-45FE-9445-A5847F58FF90}" dt="2025-11-30T17:04:56.068" v="1329" actId="20577"/>
          <ac:spMkLst>
            <pc:docMk/>
            <pc:sldMk cId="115345635" sldId="419"/>
            <ac:spMk id="2" creationId="{B559C1A0-0720-BA2B-771F-E74F6058F1E7}"/>
          </ac:spMkLst>
        </pc:spChg>
        <pc:spChg chg="add mod">
          <ac:chgData name="Liad Magen" userId="8aa9b3a3e9f3298e" providerId="LiveId" clId="{0632508D-B8B1-45FE-9445-A5847F58FF90}" dt="2025-11-30T17:07:41.362" v="1374" actId="1076"/>
          <ac:spMkLst>
            <pc:docMk/>
            <pc:sldMk cId="115345635" sldId="419"/>
            <ac:spMk id="3" creationId="{85DCE987-2F0A-D76F-B1BE-7DE326DC0D6E}"/>
          </ac:spMkLst>
        </pc:spChg>
        <pc:picChg chg="add mod">
          <ac:chgData name="Liad Magen" userId="8aa9b3a3e9f3298e" providerId="LiveId" clId="{0632508D-B8B1-45FE-9445-A5847F58FF90}" dt="2025-11-30T17:04:48.253" v="1316" actId="1076"/>
          <ac:picMkLst>
            <pc:docMk/>
            <pc:sldMk cId="115345635" sldId="419"/>
            <ac:picMk id="5122" creationId="{0C55EFEF-C322-C6D3-3F60-C95EFCEDD3F9}"/>
          </ac:picMkLst>
        </pc:picChg>
      </pc:sldChg>
      <pc:sldChg chg="addSp modSp new mod modAnim">
        <pc:chgData name="Liad Magen" userId="8aa9b3a3e9f3298e" providerId="LiveId" clId="{0632508D-B8B1-45FE-9445-A5847F58FF90}" dt="2025-11-30T17:51:01.115" v="1487"/>
        <pc:sldMkLst>
          <pc:docMk/>
          <pc:sldMk cId="567024465" sldId="420"/>
        </pc:sldMkLst>
        <pc:spChg chg="mod">
          <ac:chgData name="Liad Magen" userId="8aa9b3a3e9f3298e" providerId="LiveId" clId="{0632508D-B8B1-45FE-9445-A5847F58FF90}" dt="2025-11-30T17:33:02.923" v="1428" actId="20577"/>
          <ac:spMkLst>
            <pc:docMk/>
            <pc:sldMk cId="567024465" sldId="420"/>
            <ac:spMk id="2" creationId="{2F6F333F-72EB-622A-5DDD-7B6E26B4C043}"/>
          </ac:spMkLst>
        </pc:spChg>
        <pc:spChg chg="add mod">
          <ac:chgData name="Liad Magen" userId="8aa9b3a3e9f3298e" providerId="LiveId" clId="{0632508D-B8B1-45FE-9445-A5847F58FF90}" dt="2025-11-30T17:50:26.037" v="1477" actId="1076"/>
          <ac:spMkLst>
            <pc:docMk/>
            <pc:sldMk cId="567024465" sldId="420"/>
            <ac:spMk id="3" creationId="{B0EDEF6A-FE22-99B4-72CC-B9E576C30B45}"/>
          </ac:spMkLst>
        </pc:spChg>
        <pc:picChg chg="add mod">
          <ac:chgData name="Liad Magen" userId="8aa9b3a3e9f3298e" providerId="LiveId" clId="{0632508D-B8B1-45FE-9445-A5847F58FF90}" dt="2025-11-30T17:50:57.730" v="1486" actId="1076"/>
          <ac:picMkLst>
            <pc:docMk/>
            <pc:sldMk cId="567024465" sldId="420"/>
            <ac:picMk id="7170" creationId="{61C2536E-09BC-F890-4CFC-8F6D0EA5D78E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18:04:33.729" v="1675" actId="700"/>
        <pc:sldMkLst>
          <pc:docMk/>
          <pc:sldMk cId="543629905" sldId="421"/>
        </pc:sldMkLst>
        <pc:spChg chg="mod ord">
          <ac:chgData name="Liad Magen" userId="8aa9b3a3e9f3298e" providerId="LiveId" clId="{0632508D-B8B1-45FE-9445-A5847F58FF90}" dt="2025-11-30T18:04:33.729" v="1675" actId="700"/>
          <ac:spMkLst>
            <pc:docMk/>
            <pc:sldMk cId="543629905" sldId="421"/>
            <ac:spMk id="2" creationId="{803FC78B-8F44-11C9-F337-3BACC1281AB5}"/>
          </ac:spMkLst>
        </pc:spChg>
        <pc:spChg chg="add del mod ord">
          <ac:chgData name="Liad Magen" userId="8aa9b3a3e9f3298e" providerId="LiveId" clId="{0632508D-B8B1-45FE-9445-A5847F58FF90}" dt="2025-11-30T18:04:33.729" v="1675" actId="700"/>
          <ac:spMkLst>
            <pc:docMk/>
            <pc:sldMk cId="543629905" sldId="421"/>
            <ac:spMk id="3" creationId="{9996EBBC-48E6-2A44-D58E-9685CAF5F3AF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9:37:47.260" v="1873"/>
        <pc:sldMkLst>
          <pc:docMk/>
          <pc:sldMk cId="597873718" sldId="422"/>
        </pc:sldMkLst>
        <pc:spChg chg="del mod ord">
          <ac:chgData name="Liad Magen" userId="8aa9b3a3e9f3298e" providerId="LiveId" clId="{0632508D-B8B1-45FE-9445-A5847F58FF90}" dt="2025-11-30T18:04:02.721" v="1669" actId="700"/>
          <ac:spMkLst>
            <pc:docMk/>
            <pc:sldMk cId="597873718" sldId="422"/>
            <ac:spMk id="2" creationId="{C997E196-65CC-6D21-BD9F-F3956921C3AB}"/>
          </ac:spMkLst>
        </pc:spChg>
        <pc:spChg chg="add mod ord">
          <ac:chgData name="Liad Magen" userId="8aa9b3a3e9f3298e" providerId="LiveId" clId="{0632508D-B8B1-45FE-9445-A5847F58FF90}" dt="2025-11-30T18:24:58.530" v="1721" actId="20577"/>
          <ac:spMkLst>
            <pc:docMk/>
            <pc:sldMk cId="597873718" sldId="422"/>
            <ac:spMk id="3" creationId="{A5759B2B-CAEB-F4F4-D7E3-4EA95DD37655}"/>
          </ac:spMkLst>
        </pc:spChg>
        <pc:spChg chg="add mod ord">
          <ac:chgData name="Liad Magen" userId="8aa9b3a3e9f3298e" providerId="LiveId" clId="{0632508D-B8B1-45FE-9445-A5847F58FF90}" dt="2025-11-30T18:05:50.502" v="1682" actId="20577"/>
          <ac:spMkLst>
            <pc:docMk/>
            <pc:sldMk cId="597873718" sldId="422"/>
            <ac:spMk id="4" creationId="{661EB791-8D65-8ED5-0D93-35F6B5FE60C6}"/>
          </ac:spMkLst>
        </pc:spChg>
        <pc:spChg chg="add del">
          <ac:chgData name="Liad Magen" userId="8aa9b3a3e9f3298e" providerId="LiveId" clId="{0632508D-B8B1-45FE-9445-A5847F58FF90}" dt="2025-11-30T18:08:01.585" v="1689" actId="22"/>
          <ac:spMkLst>
            <pc:docMk/>
            <pc:sldMk cId="597873718" sldId="422"/>
            <ac:spMk id="8" creationId="{A6ED4CD3-9941-73DD-A65A-327C0040D109}"/>
          </ac:spMkLst>
        </pc:spChg>
        <pc:spChg chg="add mod">
          <ac:chgData name="Liad Magen" userId="8aa9b3a3e9f3298e" providerId="LiveId" clId="{0632508D-B8B1-45FE-9445-A5847F58FF90}" dt="2025-11-30T19:37:47.260" v="1873"/>
          <ac:spMkLst>
            <pc:docMk/>
            <pc:sldMk cId="597873718" sldId="422"/>
            <ac:spMk id="10" creationId="{F05A1AD1-8398-4A2A-F0BF-88D268FDF703}"/>
          </ac:spMkLst>
        </pc:spChg>
        <pc:spChg chg="add del">
          <ac:chgData name="Liad Magen" userId="8aa9b3a3e9f3298e" providerId="LiveId" clId="{0632508D-B8B1-45FE-9445-A5847F58FF90}" dt="2025-11-30T18:08:37.392" v="1693" actId="22"/>
          <ac:spMkLst>
            <pc:docMk/>
            <pc:sldMk cId="597873718" sldId="422"/>
            <ac:spMk id="12" creationId="{5220BFF5-E3B0-6C04-9EDA-DCBCA83B6602}"/>
          </ac:spMkLst>
        </pc:spChg>
        <pc:picChg chg="add mod">
          <ac:chgData name="Liad Magen" userId="8aa9b3a3e9f3298e" providerId="LiveId" clId="{0632508D-B8B1-45FE-9445-A5847F58FF90}" dt="2025-11-30T18:25:08.553" v="1722" actId="1076"/>
          <ac:picMkLst>
            <pc:docMk/>
            <pc:sldMk cId="597873718" sldId="422"/>
            <ac:picMk id="6" creationId="{CA860E48-7AB7-41FD-B741-29EC45E8CDAB}"/>
          </ac:picMkLst>
        </pc:picChg>
      </pc:sldChg>
      <pc:sldChg chg="new del">
        <pc:chgData name="Liad Magen" userId="8aa9b3a3e9f3298e" providerId="LiveId" clId="{0632508D-B8B1-45FE-9445-A5847F58FF90}" dt="2025-11-30T18:04:20.700" v="1672" actId="47"/>
        <pc:sldMkLst>
          <pc:docMk/>
          <pc:sldMk cId="1193883701" sldId="423"/>
        </pc:sldMkLst>
      </pc:sldChg>
      <pc:sldChg chg="addSp modSp new mod">
        <pc:chgData name="Liad Magen" userId="8aa9b3a3e9f3298e" providerId="LiveId" clId="{0632508D-B8B1-45FE-9445-A5847F58FF90}" dt="2025-11-30T18:33:28.172" v="1864" actId="1076"/>
        <pc:sldMkLst>
          <pc:docMk/>
          <pc:sldMk cId="2446591292" sldId="423"/>
        </pc:sldMkLst>
        <pc:spChg chg="mod">
          <ac:chgData name="Liad Magen" userId="8aa9b3a3e9f3298e" providerId="LiveId" clId="{0632508D-B8B1-45FE-9445-A5847F58FF90}" dt="2025-11-30T18:29:29.993" v="1750"/>
          <ac:spMkLst>
            <pc:docMk/>
            <pc:sldMk cId="2446591292" sldId="423"/>
            <ac:spMk id="2" creationId="{062CFBB7-C8ED-8333-74F5-66BFE1112A13}"/>
          </ac:spMkLst>
        </pc:spChg>
        <pc:spChg chg="mod">
          <ac:chgData name="Liad Magen" userId="8aa9b3a3e9f3298e" providerId="LiveId" clId="{0632508D-B8B1-45FE-9445-A5847F58FF90}" dt="2025-11-30T18:32:44.038" v="1859" actId="20577"/>
          <ac:spMkLst>
            <pc:docMk/>
            <pc:sldMk cId="2446591292" sldId="423"/>
            <ac:spMk id="3" creationId="{AE04D22D-6536-AE43-E6DB-A5F89377469D}"/>
          </ac:spMkLst>
        </pc:spChg>
        <pc:picChg chg="add mod">
          <ac:chgData name="Liad Magen" userId="8aa9b3a3e9f3298e" providerId="LiveId" clId="{0632508D-B8B1-45FE-9445-A5847F58FF90}" dt="2025-11-30T18:33:28.172" v="1864" actId="1076"/>
          <ac:picMkLst>
            <pc:docMk/>
            <pc:sldMk cId="2446591292" sldId="423"/>
            <ac:picMk id="8194" creationId="{90E46F7F-3719-68A8-46C1-B4FA8BC586BD}"/>
          </ac:picMkLst>
        </pc:picChg>
      </pc:sldChg>
      <pc:sldChg chg="modSp add mod modAnim">
        <pc:chgData name="Liad Magen" userId="8aa9b3a3e9f3298e" providerId="LiveId" clId="{0632508D-B8B1-45FE-9445-A5847F58FF90}" dt="2025-11-30T21:44:29.553" v="1953"/>
        <pc:sldMkLst>
          <pc:docMk/>
          <pc:sldMk cId="3967577283" sldId="424"/>
        </pc:sldMkLst>
        <pc:spChg chg="mod">
          <ac:chgData name="Liad Magen" userId="8aa9b3a3e9f3298e" providerId="LiveId" clId="{0632508D-B8B1-45FE-9445-A5847F58FF90}" dt="2025-11-30T21:43:36.195" v="1951" actId="1076"/>
          <ac:spMkLst>
            <pc:docMk/>
            <pc:sldMk cId="3967577283" sldId="424"/>
            <ac:spMk id="3" creationId="{01A67FC2-31B8-181A-82CE-6918CF8CA310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4" creationId="{312C91B0-2073-CE16-633B-574D367EA04B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3" creationId="{F7518411-7C23-77C9-2092-87C477B81BCD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4" creationId="{0588DD7E-AA74-8078-9970-78973C490359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8" creationId="{17FEE55E-FB6C-6835-C8A2-6BDEAFA48555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9" creationId="{66A87916-AE3C-0332-152D-560D48DCC52C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3" creationId="{6FDFDB93-64CC-FDCA-02DB-1F4E89A54F43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5" creationId="{47AD611F-7CD0-2E65-D44D-DBDFC69225A8}"/>
          </ac:spMkLst>
        </pc:spChg>
      </pc:sldChg>
      <pc:sldChg chg="new del">
        <pc:chgData name="Liad Magen" userId="8aa9b3a3e9f3298e" providerId="LiveId" clId="{0632508D-B8B1-45FE-9445-A5847F58FF90}" dt="2025-11-30T22:54:18.957" v="2611" actId="47"/>
        <pc:sldMkLst>
          <pc:docMk/>
          <pc:sldMk cId="1239830039" sldId="425"/>
        </pc:sldMkLst>
      </pc:sldChg>
      <pc:sldChg chg="addSp delSp modSp add mod ord modAnim">
        <pc:chgData name="Liad Magen" userId="8aa9b3a3e9f3298e" providerId="LiveId" clId="{0632508D-B8B1-45FE-9445-A5847F58FF90}" dt="2025-11-30T22:00:09.703" v="2169" actId="113"/>
        <pc:sldMkLst>
          <pc:docMk/>
          <pc:sldMk cId="2847523658" sldId="426"/>
        </pc:sldMkLst>
        <pc:spChg chg="mod">
          <ac:chgData name="Liad Magen" userId="8aa9b3a3e9f3298e" providerId="LiveId" clId="{0632508D-B8B1-45FE-9445-A5847F58FF90}" dt="2025-11-30T21:58:56.285" v="2153" actId="27636"/>
          <ac:spMkLst>
            <pc:docMk/>
            <pc:sldMk cId="2847523658" sldId="426"/>
            <ac:spMk id="3" creationId="{AC450E17-34CD-6E58-ADF7-0E07A70126F4}"/>
          </ac:spMkLst>
        </pc:spChg>
        <pc:spChg chg="add del mod">
          <ac:chgData name="Liad Magen" userId="8aa9b3a3e9f3298e" providerId="LiveId" clId="{0632508D-B8B1-45FE-9445-A5847F58FF90}" dt="2025-11-30T21:59:19.246" v="2160" actId="207"/>
          <ac:spMkLst>
            <pc:docMk/>
            <pc:sldMk cId="2847523658" sldId="426"/>
            <ac:spMk id="4" creationId="{F848C312-1F70-320A-DE6F-39F6238D250D}"/>
          </ac:spMkLst>
        </pc:spChg>
        <pc:spChg chg="mod">
          <ac:chgData name="Liad Magen" userId="8aa9b3a3e9f3298e" providerId="LiveId" clId="{0632508D-B8B1-45FE-9445-A5847F58FF90}" dt="2025-11-30T22:00:09.703" v="2169" actId="113"/>
          <ac:spMkLst>
            <pc:docMk/>
            <pc:sldMk cId="2847523658" sldId="426"/>
            <ac:spMk id="5" creationId="{DAA46A73-371D-3F8B-69F2-67D8B39C64E3}"/>
          </ac:spMkLst>
        </pc:spChg>
        <pc:spChg chg="add mod">
          <ac:chgData name="Liad Magen" userId="8aa9b3a3e9f3298e" providerId="LiveId" clId="{0632508D-B8B1-45FE-9445-A5847F58FF90}" dt="2025-11-30T21:58:48.013" v="2147" actId="21"/>
          <ac:spMkLst>
            <pc:docMk/>
            <pc:sldMk cId="2847523658" sldId="426"/>
            <ac:spMk id="6" creationId="{4D267980-D753-5682-0031-1D606EBB9C11}"/>
          </ac:spMkLst>
        </pc:spChg>
        <pc:spChg chg="add mod">
          <ac:chgData name="Liad Magen" userId="8aa9b3a3e9f3298e" providerId="LiveId" clId="{0632508D-B8B1-45FE-9445-A5847F58FF90}" dt="2025-11-30T21:58:52.450" v="2149"/>
          <ac:spMkLst>
            <pc:docMk/>
            <pc:sldMk cId="2847523658" sldId="426"/>
            <ac:spMk id="7" creationId="{F848C312-1F70-320A-DE6F-39F6238D250D}"/>
          </ac:spMkLst>
        </pc:spChg>
      </pc:sldChg>
      <pc:sldChg chg="addSp delSp modSp new mod setBg modClrScheme modAnim chgLayout">
        <pc:chgData name="Liad Magen" userId="8aa9b3a3e9f3298e" providerId="LiveId" clId="{0632508D-B8B1-45FE-9445-A5847F58FF90}" dt="2025-11-30T22:06:19.755" v="2352"/>
        <pc:sldMkLst>
          <pc:docMk/>
          <pc:sldMk cId="4038112461" sldId="427"/>
        </pc:sldMkLst>
        <pc:spChg chg="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2" creationId="{6911E8E6-E2CA-EF31-4972-50E1783D5852}"/>
          </ac:spMkLst>
        </pc:spChg>
        <pc:spChg chg="del mod ord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3" creationId="{5E62E9C1-4B75-6FA7-5B0B-508BDF73EDB8}"/>
          </ac:spMkLst>
        </pc:spChg>
        <pc:spChg chg="del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4" creationId="{044AB7B4-F1C0-D839-B393-8AC4295DC79F}"/>
          </ac:spMkLst>
        </pc:spChg>
        <pc:spChg chg="del mod ord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5" creationId="{80CEF6F3-F2E9-1E7D-9B20-69E57AB73EBD}"/>
          </ac:spMkLst>
        </pc:spChg>
        <pc:spChg chg="add del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6" creationId="{4308A046-FCEF-243F-CE2E-98A6BBD314EB}"/>
          </ac:spMkLst>
        </pc:spChg>
        <pc:spChg chg="add del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7" creationId="{4C40C2A4-01D2-8D83-1AAE-3CFB20C5E212}"/>
          </ac:spMkLst>
        </pc:spChg>
        <pc:spChg chg="add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8" creationId="{8238B771-2BDE-9D48-7F9A-41F88A846063}"/>
          </ac:spMkLst>
        </pc:spChg>
        <pc:spChg chg="add del mod ord">
          <ac:chgData name="Liad Magen" userId="8aa9b3a3e9f3298e" providerId="LiveId" clId="{0632508D-B8B1-45FE-9445-A5847F58FF90}" dt="2025-11-30T22:05:40.481" v="2346" actId="478"/>
          <ac:spMkLst>
            <pc:docMk/>
            <pc:sldMk cId="4038112461" sldId="427"/>
            <ac:spMk id="9" creationId="{8951B21B-A6EE-6A12-1886-9D8F4ECC5A3C}"/>
          </ac:spMkLst>
        </pc:spChg>
        <pc:spChg chg="add mod ord">
          <ac:chgData name="Liad Magen" userId="8aa9b3a3e9f3298e" providerId="LiveId" clId="{0632508D-B8B1-45FE-9445-A5847F58FF90}" dt="2025-11-30T22:06:12.884" v="2351" actId="403"/>
          <ac:spMkLst>
            <pc:docMk/>
            <pc:sldMk cId="4038112461" sldId="427"/>
            <ac:spMk id="10" creationId="{A7E0FE1C-267B-9A2E-E94C-7373E8E5F2F1}"/>
          </ac:spMkLst>
        </pc:spChg>
      </pc:sldChg>
      <pc:sldChg chg="addSp delSp modSp new mod modClrScheme addAnim delAnim modAnim chgLayout">
        <pc:chgData name="Liad Magen" userId="8aa9b3a3e9f3298e" providerId="LiveId" clId="{0632508D-B8B1-45FE-9445-A5847F58FF90}" dt="2025-11-30T22:03:07.724" v="2265" actId="403"/>
        <pc:sldMkLst>
          <pc:docMk/>
          <pc:sldMk cId="698135471" sldId="428"/>
        </pc:sldMkLst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2" creationId="{AB3D1D6C-2F42-62C8-9E9F-07787B8DF88E}"/>
          </ac:spMkLst>
        </pc:spChg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3" creationId="{F659CF5D-1046-43A8-F0D3-BE47884488E8}"/>
          </ac:spMkLst>
        </pc:spChg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4" creationId="{F4C29C4D-2570-6A91-BC8F-CE68700F9777}"/>
          </ac:spMkLst>
        </pc:spChg>
        <pc:spChg chg="add mod ord">
          <ac:chgData name="Liad Magen" userId="8aa9b3a3e9f3298e" providerId="LiveId" clId="{0632508D-B8B1-45FE-9445-A5847F58FF90}" dt="2025-11-30T22:02:00.572" v="2248" actId="20577"/>
          <ac:spMkLst>
            <pc:docMk/>
            <pc:sldMk cId="698135471" sldId="428"/>
            <ac:spMk id="5" creationId="{B404E017-778E-D679-7413-A10435670E4F}"/>
          </ac:spMkLst>
        </pc:spChg>
        <pc:spChg chg="add mod ord">
          <ac:chgData name="Liad Magen" userId="8aa9b3a3e9f3298e" providerId="LiveId" clId="{0632508D-B8B1-45FE-9445-A5847F58FF90}" dt="2025-11-30T22:03:04.271" v="2262" actId="403"/>
          <ac:spMkLst>
            <pc:docMk/>
            <pc:sldMk cId="698135471" sldId="428"/>
            <ac:spMk id="6" creationId="{29AB70AC-C0FC-1E20-B444-6F7CF9E3784F}"/>
          </ac:spMkLst>
        </pc:spChg>
        <pc:spChg chg="add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7" creationId="{3F6C0E4F-32B0-2386-F138-3D186C6D45F7}"/>
          </ac:spMkLst>
        </pc:spChg>
        <pc:spChg chg="add mod ord">
          <ac:chgData name="Liad Magen" userId="8aa9b3a3e9f3298e" providerId="LiveId" clId="{0632508D-B8B1-45FE-9445-A5847F58FF90}" dt="2025-11-30T22:03:07.724" v="2265" actId="403"/>
          <ac:spMkLst>
            <pc:docMk/>
            <pc:sldMk cId="698135471" sldId="428"/>
            <ac:spMk id="8" creationId="{DBFA776B-F752-29B8-3783-84C64B04EFC3}"/>
          </ac:spMkLst>
        </pc:spChg>
      </pc:sldChg>
      <pc:sldChg chg="addSp delSp modSp new mod modClrScheme modAnim chgLayout">
        <pc:chgData name="Liad Magen" userId="8aa9b3a3e9f3298e" providerId="LiveId" clId="{0632508D-B8B1-45FE-9445-A5847F58FF90}" dt="2025-11-30T22:09:14.657" v="2442"/>
        <pc:sldMkLst>
          <pc:docMk/>
          <pc:sldMk cId="2810324661" sldId="429"/>
        </pc:sldMkLst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2" creationId="{C5328A3C-34DC-5969-BD17-5132718ED448}"/>
          </ac:spMkLst>
        </pc:spChg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3" creationId="{CF6BA986-DD05-0377-51A9-7BE5EE71A33D}"/>
          </ac:spMkLst>
        </pc:spChg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4" creationId="{D31AB50D-1539-EDB5-7B4A-CC25F8E76ABE}"/>
          </ac:spMkLst>
        </pc:spChg>
        <pc:spChg chg="del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5" creationId="{BE0A2DFF-FDCC-35FE-7235-300E04F13078}"/>
          </ac:spMkLst>
        </pc:spChg>
        <pc:spChg chg="add mod ord">
          <ac:chgData name="Liad Magen" userId="8aa9b3a3e9f3298e" providerId="LiveId" clId="{0632508D-B8B1-45FE-9445-A5847F58FF90}" dt="2025-11-30T22:08:13.498" v="2373" actId="20577"/>
          <ac:spMkLst>
            <pc:docMk/>
            <pc:sldMk cId="2810324661" sldId="429"/>
            <ac:spMk id="6" creationId="{49D6E483-CFE8-65C6-81F5-A594076993DD}"/>
          </ac:spMkLst>
        </pc:spChg>
        <pc:spChg chg="add mod ord">
          <ac:chgData name="Liad Magen" userId="8aa9b3a3e9f3298e" providerId="LiveId" clId="{0632508D-B8B1-45FE-9445-A5847F58FF90}" dt="2025-11-30T22:08:44.512" v="2439" actId="122"/>
          <ac:spMkLst>
            <pc:docMk/>
            <pc:sldMk cId="2810324661" sldId="429"/>
            <ac:spMk id="7" creationId="{AEAE9DBF-8A08-B927-86FA-A4EB4166C0A5}"/>
          </ac:spMkLst>
        </pc:spChg>
        <pc:spChg chg="add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8" creationId="{95AFF14F-EC10-F2D6-96DA-5667B985A0BB}"/>
          </ac:spMkLst>
        </pc:spChg>
        <pc:picChg chg="add mod">
          <ac:chgData name="Liad Magen" userId="8aa9b3a3e9f3298e" providerId="LiveId" clId="{0632508D-B8B1-45FE-9445-A5847F58FF90}" dt="2025-11-30T22:09:07.827" v="2441" actId="1076"/>
          <ac:picMkLst>
            <pc:docMk/>
            <pc:sldMk cId="2810324661" sldId="429"/>
            <ac:picMk id="9" creationId="{DD81D707-C4AB-7BFA-053F-7447D9F6B580}"/>
          </ac:picMkLst>
        </pc:picChg>
      </pc:sldChg>
      <pc:sldChg chg="new del">
        <pc:chgData name="Liad Magen" userId="8aa9b3a3e9f3298e" providerId="LiveId" clId="{0632508D-B8B1-45FE-9445-A5847F58FF90}" dt="2025-11-30T22:12:12.482" v="2473" actId="47"/>
        <pc:sldMkLst>
          <pc:docMk/>
          <pc:sldMk cId="1003656373" sldId="430"/>
        </pc:sldMkLst>
      </pc:sldChg>
      <pc:sldChg chg="addSp delSp modSp add mod setBg modClrScheme modAnim chgLayout">
        <pc:chgData name="Liad Magen" userId="8aa9b3a3e9f3298e" providerId="LiveId" clId="{0632508D-B8B1-45FE-9445-A5847F58FF90}" dt="2025-11-30T22:12:41.019" v="2479" actId="478"/>
        <pc:sldMkLst>
          <pc:docMk/>
          <pc:sldMk cId="3693989829" sldId="431"/>
        </pc:sldMkLst>
        <pc:spChg chg="mod ord">
          <ac:chgData name="Liad Magen" userId="8aa9b3a3e9f3298e" providerId="LiveId" clId="{0632508D-B8B1-45FE-9445-A5847F58FF90}" dt="2025-11-30T22:12:35.059" v="2478" actId="403"/>
          <ac:spMkLst>
            <pc:docMk/>
            <pc:sldMk cId="3693989829" sldId="431"/>
            <ac:spMk id="2" creationId="{4971A2D1-E1E0-40AA-9665-EB7738054D2F}"/>
          </ac:spMkLst>
        </pc:spChg>
        <pc:spChg chg="mod ord">
          <ac:chgData name="Liad Magen" userId="8aa9b3a3e9f3298e" providerId="LiveId" clId="{0632508D-B8B1-45FE-9445-A5847F58FF90}" dt="2025-11-30T22:11:50.213" v="2468" actId="21"/>
          <ac:spMkLst>
            <pc:docMk/>
            <pc:sldMk cId="3693989829" sldId="431"/>
            <ac:spMk id="3" creationId="{B8655E92-8EAE-418E-8688-5B12C3ECDA86}"/>
          </ac:spMkLst>
        </pc:spChg>
        <pc:spChg chg="add del mod ord">
          <ac:chgData name="Liad Magen" userId="8aa9b3a3e9f3298e" providerId="LiveId" clId="{0632508D-B8B1-45FE-9445-A5847F58FF90}" dt="2025-11-30T22:12:41.019" v="2479" actId="478"/>
          <ac:spMkLst>
            <pc:docMk/>
            <pc:sldMk cId="3693989829" sldId="431"/>
            <ac:spMk id="4" creationId="{E5948717-DBA8-7B9C-0305-1BB5A51AD192}"/>
          </ac:spMkLst>
        </pc:spChg>
        <pc:spChg chg="add mod ord">
          <ac:chgData name="Liad Magen" userId="8aa9b3a3e9f3298e" providerId="LiveId" clId="{0632508D-B8B1-45FE-9445-A5847F58FF90}" dt="2025-11-30T22:11:53.344" v="2471" actId="20577"/>
          <ac:spMkLst>
            <pc:docMk/>
            <pc:sldMk cId="3693989829" sldId="431"/>
            <ac:spMk id="5" creationId="{AD22B2F0-198A-ACCF-9DFB-6AA9795DB2A8}"/>
          </ac:spMkLst>
        </pc:spChg>
        <pc:picChg chg="del">
          <ac:chgData name="Liad Magen" userId="8aa9b3a3e9f3298e" providerId="LiveId" clId="{0632508D-B8B1-45FE-9445-A5847F58FF90}" dt="2025-11-30T22:09:51.622" v="2446" actId="478"/>
          <ac:picMkLst>
            <pc:docMk/>
            <pc:sldMk cId="3693989829" sldId="431"/>
            <ac:picMk id="1026" creationId="{38B053A3-987A-2BBE-BEEC-587BC16EE9A5}"/>
          </ac:picMkLst>
        </pc:picChg>
      </pc:sldChg>
      <pc:sldChg chg="addSp delSp modSp new mod modClrScheme modAnim chgLayout">
        <pc:chgData name="Liad Magen" userId="8aa9b3a3e9f3298e" providerId="LiveId" clId="{0632508D-B8B1-45FE-9445-A5847F58FF90}" dt="2025-11-30T22:13:37.600" v="2523" actId="1076"/>
        <pc:sldMkLst>
          <pc:docMk/>
          <pc:sldMk cId="2977530754" sldId="432"/>
        </pc:sldMkLst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2" creationId="{03FB1A8A-E20C-4F2F-E610-1AD512D13195}"/>
          </ac:spMkLst>
        </pc:spChg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3" creationId="{58EE77F6-9915-A45C-4D7D-56F10BEBDDFA}"/>
          </ac:spMkLst>
        </pc:spChg>
        <pc:spChg chg="del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4" creationId="{6A77EC89-F5E6-CF6E-792B-DCE4F051FF9A}"/>
          </ac:spMkLst>
        </pc:spChg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5" creationId="{9CB7637F-6EFC-FE95-D138-314B0FB5D18C}"/>
          </ac:spMkLst>
        </pc:spChg>
        <pc:spChg chg="add mod ord">
          <ac:chgData name="Liad Magen" userId="8aa9b3a3e9f3298e" providerId="LiveId" clId="{0632508D-B8B1-45FE-9445-A5847F58FF90}" dt="2025-11-30T22:13:30.433" v="2521" actId="20577"/>
          <ac:spMkLst>
            <pc:docMk/>
            <pc:sldMk cId="2977530754" sldId="432"/>
            <ac:spMk id="6" creationId="{74249C12-8611-641F-6181-B89607E17BE7}"/>
          </ac:spMkLst>
        </pc:spChg>
        <pc:spChg chg="add del mod ord">
          <ac:chgData name="Liad Magen" userId="8aa9b3a3e9f3298e" providerId="LiveId" clId="{0632508D-B8B1-45FE-9445-A5847F58FF90}" dt="2025-11-30T22:13:10.157" v="2482"/>
          <ac:spMkLst>
            <pc:docMk/>
            <pc:sldMk cId="2977530754" sldId="432"/>
            <ac:spMk id="7" creationId="{42CEE562-906D-8FF8-8351-5481B88BA9CE}"/>
          </ac:spMkLst>
        </pc:spChg>
        <pc:spChg chg="add del mod ord">
          <ac:chgData name="Liad Magen" userId="8aa9b3a3e9f3298e" providerId="LiveId" clId="{0632508D-B8B1-45FE-9445-A5847F58FF90}" dt="2025-11-30T22:13:33.272" v="2522" actId="478"/>
          <ac:spMkLst>
            <pc:docMk/>
            <pc:sldMk cId="2977530754" sldId="432"/>
            <ac:spMk id="8" creationId="{86EFCC18-D9FC-15F2-304E-842FF024BE17}"/>
          </ac:spMkLst>
        </pc:spChg>
        <pc:picChg chg="add mod">
          <ac:chgData name="Liad Magen" userId="8aa9b3a3e9f3298e" providerId="LiveId" clId="{0632508D-B8B1-45FE-9445-A5847F58FF90}" dt="2025-11-30T22:13:37.600" v="2523" actId="1076"/>
          <ac:picMkLst>
            <pc:docMk/>
            <pc:sldMk cId="2977530754" sldId="432"/>
            <ac:picMk id="9" creationId="{8F8B0E6A-60EC-9BF6-0049-9C6C92526337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22:32:33.205" v="2610" actId="20577"/>
        <pc:sldMkLst>
          <pc:docMk/>
          <pc:sldMk cId="3871536328" sldId="433"/>
        </pc:sldMkLst>
        <pc:spChg chg="del mod ord">
          <ac:chgData name="Liad Magen" userId="8aa9b3a3e9f3298e" providerId="LiveId" clId="{0632508D-B8B1-45FE-9445-A5847F58FF90}" dt="2025-11-30T22:32:24.337" v="2588" actId="700"/>
          <ac:spMkLst>
            <pc:docMk/>
            <pc:sldMk cId="3871536328" sldId="433"/>
            <ac:spMk id="2" creationId="{4041A443-A320-291E-9B56-5EE08D7C8FBF}"/>
          </ac:spMkLst>
        </pc:spChg>
        <pc:spChg chg="add mod ord">
          <ac:chgData name="Liad Magen" userId="8aa9b3a3e9f3298e" providerId="LiveId" clId="{0632508D-B8B1-45FE-9445-A5847F58FF90}" dt="2025-11-30T22:32:28.833" v="2600" actId="20577"/>
          <ac:spMkLst>
            <pc:docMk/>
            <pc:sldMk cId="3871536328" sldId="433"/>
            <ac:spMk id="3" creationId="{BB17CEF4-A9EB-2FBD-22BB-CEDE523FF0AC}"/>
          </ac:spMkLst>
        </pc:spChg>
        <pc:spChg chg="add mod ord">
          <ac:chgData name="Liad Magen" userId="8aa9b3a3e9f3298e" providerId="LiveId" clId="{0632508D-B8B1-45FE-9445-A5847F58FF90}" dt="2025-11-30T22:32:24.337" v="2588" actId="700"/>
          <ac:spMkLst>
            <pc:docMk/>
            <pc:sldMk cId="3871536328" sldId="433"/>
            <ac:spMk id="4" creationId="{1178A5BB-2EA5-9C91-F397-D0CA3E319EF5}"/>
          </ac:spMkLst>
        </pc:spChg>
        <pc:spChg chg="add mod ord">
          <ac:chgData name="Liad Magen" userId="8aa9b3a3e9f3298e" providerId="LiveId" clId="{0632508D-B8B1-45FE-9445-A5847F58FF90}" dt="2025-11-30T22:32:33.205" v="2610" actId="20577"/>
          <ac:spMkLst>
            <pc:docMk/>
            <pc:sldMk cId="3871536328" sldId="433"/>
            <ac:spMk id="5" creationId="{71817089-3127-5D7D-F9EA-E02B8F46B935}"/>
          </ac:spMkLst>
        </pc:spChg>
      </pc:sldChg>
      <pc:sldMasterChg chg="modSldLayout">
        <pc:chgData name="Liad Magen" userId="8aa9b3a3e9f3298e" providerId="LiveId" clId="{0632508D-B8B1-45FE-9445-A5847F58FF90}" dt="2025-11-30T15:46:04.387" v="394"/>
        <pc:sldMasterMkLst>
          <pc:docMk/>
          <pc:sldMasterMk cId="3505979263" sldId="2147483705"/>
        </pc:sldMasterMkLst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1515927754" sldId="2147483750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5" creationId="{A2CE5A2B-F702-5FE6-946A-D4E1A95C3A52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9" creationId="{A2CE5A2B-F702-5FE6-946A-D4E1A95C3A52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0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1515927754" sldId="2147483750"/>
              <ac:picMk id="2" creationId="{0CAB1999-55E8-2B22-19DF-3A4AF01D351B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1515927754" sldId="2147483750"/>
              <ac:picMk id="4" creationId="{49516FE5-CFC9-B8F5-CE53-5E915E7719DB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325361219" sldId="2147483751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9" creationId="{616860A7-EE66-5676-E646-33FE91ADD76B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4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5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6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9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23" creationId="{616860A7-EE66-5676-E646-33FE91ADD76B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25361219" sldId="2147483751"/>
              <ac:picMk id="2" creationId="{91BD6A23-B8E8-B3E0-6320-3036109C4CA8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25361219" sldId="2147483751"/>
              <ac:picMk id="5" creationId="{A0D0376C-B20E-A5E2-AD28-2D1798A1FE69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2465373496" sldId="2147483752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5" creationId="{162F2703-C290-8CD5-AEF8-49FD6D2BFFA8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3" creationId="{162F2703-C290-8CD5-AEF8-49FD6D2BFFA8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2465373496" sldId="2147483752"/>
              <ac:picMk id="2" creationId="{112E0CDB-B8F0-2201-38E8-7C5DD0FE4868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2465373496" sldId="2147483752"/>
              <ac:picMk id="3" creationId="{E6303C58-0CF0-6EA2-0705-E3F778AD64C5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3370848399" sldId="2147483753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370848399" sldId="2147483753"/>
              <ac:spMk id="3" creationId="{C85DACF0-9329-EE51-C4B2-D56E9D65618C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370848399" sldId="2147483753"/>
              <ac:spMk id="5" creationId="{CD5A6129-3EB7-C2EF-13CC-93174B774994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370848399" sldId="2147483753"/>
              <ac:picMk id="7" creationId="{6FAEB39C-FA8D-3E5F-40D4-355E877B344C}"/>
            </ac:picMkLst>
          </pc:picChg>
        </pc:sldLayoutChg>
      </pc:sldMasterChg>
    </pc:docChg>
  </pc:docChgLst>
  <pc:docChgLst>
    <pc:chgData name="Liad MAGEN" userId="a28ad62c-1d94-4eb5-b386-eaad38743ab1" providerId="ADAL" clId="{9117B286-5063-43D7-8876-77366011EF37}"/>
    <pc:docChg chg="undo custSel mod addSld delSld modSld sldOrd modMainMaster addSection modSection">
      <pc:chgData name="Liad MAGEN" userId="a28ad62c-1d94-4eb5-b386-eaad38743ab1" providerId="ADAL" clId="{9117B286-5063-43D7-8876-77366011EF37}" dt="2025-12-01T14:43:18.012" v="1637"/>
      <pc:docMkLst>
        <pc:docMk/>
      </pc:docMkLst>
      <pc:sldChg chg="modSp mod">
        <pc:chgData name="Liad MAGEN" userId="a28ad62c-1d94-4eb5-b386-eaad38743ab1" providerId="ADAL" clId="{9117B286-5063-43D7-8876-77366011EF37}" dt="2025-12-01T07:57:07.210" v="72" actId="20577"/>
        <pc:sldMkLst>
          <pc:docMk/>
          <pc:sldMk cId="2524787173" sldId="256"/>
        </pc:sldMkLst>
        <pc:spChg chg="mod">
          <ac:chgData name="Liad MAGEN" userId="a28ad62c-1d94-4eb5-b386-eaad38743ab1" providerId="ADAL" clId="{9117B286-5063-43D7-8876-77366011EF37}" dt="2025-12-01T07:56:49.637" v="40" actId="20577"/>
          <ac:spMkLst>
            <pc:docMk/>
            <pc:sldMk cId="2524787173" sldId="256"/>
            <ac:spMk id="6" creationId="{0B292B9C-1D6E-BCAE-2598-8F566E6AA67B}"/>
          </ac:spMkLst>
        </pc:spChg>
        <pc:spChg chg="mod">
          <ac:chgData name="Liad MAGEN" userId="a28ad62c-1d94-4eb5-b386-eaad38743ab1" providerId="ADAL" clId="{9117B286-5063-43D7-8876-77366011EF37}" dt="2025-12-01T07:57:07.210" v="72" actId="20577"/>
          <ac:spMkLst>
            <pc:docMk/>
            <pc:sldMk cId="2524787173" sldId="256"/>
            <ac:spMk id="7" creationId="{5923692D-23E4-C668-4586-DFBA50AACCA8}"/>
          </ac:spMkLst>
        </pc:spChg>
      </pc:sldChg>
      <pc:sldChg chg="modSp mod">
        <pc:chgData name="Liad MAGEN" userId="a28ad62c-1d94-4eb5-b386-eaad38743ab1" providerId="ADAL" clId="{9117B286-5063-43D7-8876-77366011EF37}" dt="2025-12-01T07:50:23.955" v="5" actId="1076"/>
        <pc:sldMkLst>
          <pc:docMk/>
          <pc:sldMk cId="3384141184" sldId="258"/>
        </pc:sldMkLst>
        <pc:graphicFrameChg chg="mod">
          <ac:chgData name="Liad MAGEN" userId="a28ad62c-1d94-4eb5-b386-eaad38743ab1" providerId="ADAL" clId="{9117B286-5063-43D7-8876-77366011EF37}" dt="2025-12-01T07:50:23.955" v="5" actId="1076"/>
          <ac:graphicFrameMkLst>
            <pc:docMk/>
            <pc:sldMk cId="3384141184" sldId="258"/>
            <ac:graphicFrameMk id="11" creationId="{7B20E23C-E0E0-B9DF-2274-2120D8D53E5B}"/>
          </ac:graphicFrameMkLst>
        </pc:graphicFrameChg>
      </pc:sldChg>
      <pc:sldChg chg="ord">
        <pc:chgData name="Liad MAGEN" userId="a28ad62c-1d94-4eb5-b386-eaad38743ab1" providerId="ADAL" clId="{9117B286-5063-43D7-8876-77366011EF37}" dt="2025-12-01T13:23:03.805" v="1455"/>
        <pc:sldMkLst>
          <pc:docMk/>
          <pc:sldMk cId="179325932" sldId="259"/>
        </pc:sldMkLst>
      </pc:sldChg>
      <pc:sldChg chg="add">
        <pc:chgData name="Liad MAGEN" userId="a28ad62c-1d94-4eb5-b386-eaad38743ab1" providerId="ADAL" clId="{9117B286-5063-43D7-8876-77366011EF37}" dt="2025-12-01T14:31:03.708" v="1547"/>
        <pc:sldMkLst>
          <pc:docMk/>
          <pc:sldMk cId="2837840792" sldId="302"/>
        </pc:sldMkLst>
      </pc:sldChg>
      <pc:sldChg chg="modSp add del mod modClrScheme chgLayout">
        <pc:chgData name="Liad MAGEN" userId="a28ad62c-1d94-4eb5-b386-eaad38743ab1" providerId="ADAL" clId="{9117B286-5063-43D7-8876-77366011EF37}" dt="2025-12-01T14:30:54.688" v="1546" actId="2696"/>
        <pc:sldMkLst>
          <pc:docMk/>
          <pc:sldMk cId="4097530391" sldId="302"/>
        </pc:sldMkLst>
        <pc:spChg chg="mod ord">
          <ac:chgData name="Liad MAGEN" userId="a28ad62c-1d94-4eb5-b386-eaad38743ab1" providerId="ADAL" clId="{9117B286-5063-43D7-8876-77366011EF37}" dt="2025-12-01T13:06:00.373" v="1441" actId="700"/>
          <ac:spMkLst>
            <pc:docMk/>
            <pc:sldMk cId="4097530391" sldId="302"/>
            <ac:spMk id="2" creationId="{A4D4B8FB-206B-C9D0-84DD-4DFE544CFA6D}"/>
          </ac:spMkLst>
        </pc:spChg>
        <pc:spChg chg="mod ord">
          <ac:chgData name="Liad MAGEN" userId="a28ad62c-1d94-4eb5-b386-eaad38743ab1" providerId="ADAL" clId="{9117B286-5063-43D7-8876-77366011EF37}" dt="2025-12-01T13:06:00.373" v="1441" actId="700"/>
          <ac:spMkLst>
            <pc:docMk/>
            <pc:sldMk cId="4097530391" sldId="302"/>
            <ac:spMk id="3" creationId="{8FCFA786-96B1-9AB1-C371-0E4BEF412415}"/>
          </ac:spMkLst>
        </pc:spChg>
        <pc:spChg chg="mod">
          <ac:chgData name="Liad MAGEN" userId="a28ad62c-1d94-4eb5-b386-eaad38743ab1" providerId="ADAL" clId="{9117B286-5063-43D7-8876-77366011EF37}" dt="2025-12-01T14:30:41.700" v="1545" actId="14100"/>
          <ac:spMkLst>
            <pc:docMk/>
            <pc:sldMk cId="4097530391" sldId="302"/>
            <ac:spMk id="4" creationId="{FF4F44D3-45B3-9596-BC87-946E77345586}"/>
          </ac:spMkLst>
        </pc:spChg>
      </pc:sldChg>
      <pc:sldChg chg="modSp add del mod modClrScheme chgLayout">
        <pc:chgData name="Liad MAGEN" userId="a28ad62c-1d94-4eb5-b386-eaad38743ab1" providerId="ADAL" clId="{9117B286-5063-43D7-8876-77366011EF37}" dt="2025-12-01T14:30:54.688" v="1546" actId="2696"/>
        <pc:sldMkLst>
          <pc:docMk/>
          <pc:sldMk cId="740220143" sldId="306"/>
        </pc:sldMkLst>
        <pc:spChg chg="mod ord">
          <ac:chgData name="Liad MAGEN" userId="a28ad62c-1d94-4eb5-b386-eaad38743ab1" providerId="ADAL" clId="{9117B286-5063-43D7-8876-77366011EF37}" dt="2025-12-01T13:06:00.373" v="1441" actId="700"/>
          <ac:spMkLst>
            <pc:docMk/>
            <pc:sldMk cId="740220143" sldId="306"/>
            <ac:spMk id="2" creationId="{6E3D2113-1C75-44AA-1380-1DE592F99DE2}"/>
          </ac:spMkLst>
        </pc:spChg>
        <pc:picChg chg="mod">
          <ac:chgData name="Liad MAGEN" userId="a28ad62c-1d94-4eb5-b386-eaad38743ab1" providerId="ADAL" clId="{9117B286-5063-43D7-8876-77366011EF37}" dt="2025-12-01T13:06:36.346" v="1449" actId="14100"/>
          <ac:picMkLst>
            <pc:docMk/>
            <pc:sldMk cId="740220143" sldId="306"/>
            <ac:picMk id="1026" creationId="{B4A0638A-E971-A231-9C33-23664E900E3E}"/>
          </ac:picMkLst>
        </pc:picChg>
      </pc:sldChg>
      <pc:sldChg chg="modSp add">
        <pc:chgData name="Liad MAGEN" userId="a28ad62c-1d94-4eb5-b386-eaad38743ab1" providerId="ADAL" clId="{9117B286-5063-43D7-8876-77366011EF37}" dt="2025-12-01T14:31:36.531" v="1551" actId="1076"/>
        <pc:sldMkLst>
          <pc:docMk/>
          <pc:sldMk cId="2707069656" sldId="306"/>
        </pc:sldMkLst>
        <pc:picChg chg="mod">
          <ac:chgData name="Liad MAGEN" userId="a28ad62c-1d94-4eb5-b386-eaad38743ab1" providerId="ADAL" clId="{9117B286-5063-43D7-8876-77366011EF37}" dt="2025-12-01T14:31:32.643" v="1550" actId="1076"/>
          <ac:picMkLst>
            <pc:docMk/>
            <pc:sldMk cId="2707069656" sldId="306"/>
            <ac:picMk id="1026" creationId="{B4A0638A-E971-A231-9C33-23664E900E3E}"/>
          </ac:picMkLst>
        </pc:picChg>
        <pc:picChg chg="mod">
          <ac:chgData name="Liad MAGEN" userId="a28ad62c-1d94-4eb5-b386-eaad38743ab1" providerId="ADAL" clId="{9117B286-5063-43D7-8876-77366011EF37}" dt="2025-12-01T14:31:36.531" v="1551" actId="1076"/>
          <ac:picMkLst>
            <pc:docMk/>
            <pc:sldMk cId="2707069656" sldId="306"/>
            <ac:picMk id="1028" creationId="{11A03B28-1A8C-653D-DD2D-00B765D76861}"/>
          </ac:picMkLst>
        </pc:picChg>
      </pc:sldChg>
      <pc:sldChg chg="add">
        <pc:chgData name="Liad MAGEN" userId="a28ad62c-1d94-4eb5-b386-eaad38743ab1" providerId="ADAL" clId="{9117B286-5063-43D7-8876-77366011EF37}" dt="2025-12-01T14:31:03.708" v="1547"/>
        <pc:sldMkLst>
          <pc:docMk/>
          <pc:sldMk cId="2732191987" sldId="308"/>
        </pc:sldMkLst>
      </pc:sldChg>
      <pc:sldChg chg="modSp add del mod modClrScheme chgLayout">
        <pc:chgData name="Liad MAGEN" userId="a28ad62c-1d94-4eb5-b386-eaad38743ab1" providerId="ADAL" clId="{9117B286-5063-43D7-8876-77366011EF37}" dt="2025-12-01T14:30:54.688" v="1546" actId="2696"/>
        <pc:sldMkLst>
          <pc:docMk/>
          <pc:sldMk cId="3437721028" sldId="308"/>
        </pc:sldMkLst>
        <pc:spChg chg="mod ord">
          <ac:chgData name="Liad MAGEN" userId="a28ad62c-1d94-4eb5-b386-eaad38743ab1" providerId="ADAL" clId="{9117B286-5063-43D7-8876-77366011EF37}" dt="2025-12-01T13:06:00.373" v="1441" actId="700"/>
          <ac:spMkLst>
            <pc:docMk/>
            <pc:sldMk cId="3437721028" sldId="308"/>
            <ac:spMk id="2" creationId="{E63B0054-ADD4-A1AE-41A7-80776E1E2E6F}"/>
          </ac:spMkLst>
        </pc:spChg>
        <pc:spChg chg="mod ord">
          <ac:chgData name="Liad MAGEN" userId="a28ad62c-1d94-4eb5-b386-eaad38743ab1" providerId="ADAL" clId="{9117B286-5063-43D7-8876-77366011EF37}" dt="2025-12-01T14:26:17.493" v="1497" actId="1076"/>
          <ac:spMkLst>
            <pc:docMk/>
            <pc:sldMk cId="3437721028" sldId="308"/>
            <ac:spMk id="3" creationId="{F2233440-6E36-F311-0BD1-CF086A4B8488}"/>
          </ac:spMkLst>
        </pc:spChg>
        <pc:spChg chg="mod ord">
          <ac:chgData name="Liad MAGEN" userId="a28ad62c-1d94-4eb5-b386-eaad38743ab1" providerId="ADAL" clId="{9117B286-5063-43D7-8876-77366011EF37}" dt="2025-12-01T14:27:31.470" v="1514" actId="167"/>
          <ac:spMkLst>
            <pc:docMk/>
            <pc:sldMk cId="3437721028" sldId="308"/>
            <ac:spMk id="5" creationId="{F24B670A-6645-CA8D-F177-498781F4F114}"/>
          </ac:spMkLst>
        </pc:spChg>
        <pc:spChg chg="mod ord">
          <ac:chgData name="Liad MAGEN" userId="a28ad62c-1d94-4eb5-b386-eaad38743ab1" providerId="ADAL" clId="{9117B286-5063-43D7-8876-77366011EF37}" dt="2025-12-01T14:27:31.470" v="1514" actId="167"/>
          <ac:spMkLst>
            <pc:docMk/>
            <pc:sldMk cId="3437721028" sldId="308"/>
            <ac:spMk id="6" creationId="{004CDD21-A430-AC7C-C6DB-18C4B87EF5C1}"/>
          </ac:spMkLst>
        </pc:spChg>
        <pc:spChg chg="mod ord">
          <ac:chgData name="Liad MAGEN" userId="a28ad62c-1d94-4eb5-b386-eaad38743ab1" providerId="ADAL" clId="{9117B286-5063-43D7-8876-77366011EF37}" dt="2025-12-01T14:27:31.470" v="1514" actId="167"/>
          <ac:spMkLst>
            <pc:docMk/>
            <pc:sldMk cId="3437721028" sldId="308"/>
            <ac:spMk id="7" creationId="{F316491F-7080-D64A-9C4B-719C774EA933}"/>
          </ac:spMkLst>
        </pc:spChg>
        <pc:spChg chg="mod ord">
          <ac:chgData name="Liad MAGEN" userId="a28ad62c-1d94-4eb5-b386-eaad38743ab1" providerId="ADAL" clId="{9117B286-5063-43D7-8876-77366011EF37}" dt="2025-12-01T14:27:31.470" v="1514" actId="167"/>
          <ac:spMkLst>
            <pc:docMk/>
            <pc:sldMk cId="3437721028" sldId="308"/>
            <ac:spMk id="8" creationId="{7E7F5A93-374D-A02D-3470-5746E695795F}"/>
          </ac:spMkLst>
        </pc:spChg>
        <pc:spChg chg="mod ord">
          <ac:chgData name="Liad MAGEN" userId="a28ad62c-1d94-4eb5-b386-eaad38743ab1" providerId="ADAL" clId="{9117B286-5063-43D7-8876-77366011EF37}" dt="2025-12-01T14:27:31.470" v="1514" actId="167"/>
          <ac:spMkLst>
            <pc:docMk/>
            <pc:sldMk cId="3437721028" sldId="308"/>
            <ac:spMk id="9" creationId="{86654AFC-467D-6A56-02C3-72BBC801C9FF}"/>
          </ac:spMkLst>
        </pc:spChg>
        <pc:spChg chg="mod">
          <ac:chgData name="Liad MAGEN" userId="a28ad62c-1d94-4eb5-b386-eaad38743ab1" providerId="ADAL" clId="{9117B286-5063-43D7-8876-77366011EF37}" dt="2025-12-01T14:26:11.671" v="1496" actId="1076"/>
          <ac:spMkLst>
            <pc:docMk/>
            <pc:sldMk cId="3437721028" sldId="308"/>
            <ac:spMk id="10" creationId="{A562F66A-2554-057C-005A-9A5064CA5B0A}"/>
          </ac:spMkLst>
        </pc:spChg>
        <pc:graphicFrameChg chg="mod ord modGraphic">
          <ac:chgData name="Liad MAGEN" userId="a28ad62c-1d94-4eb5-b386-eaad38743ab1" providerId="ADAL" clId="{9117B286-5063-43D7-8876-77366011EF37}" dt="2025-12-01T14:27:16.478" v="1512" actId="167"/>
          <ac:graphicFrameMkLst>
            <pc:docMk/>
            <pc:sldMk cId="3437721028" sldId="308"/>
            <ac:graphicFrameMk id="11" creationId="{02A8B3BE-2D7B-E773-218B-058A502A7E32}"/>
          </ac:graphicFrameMkLst>
        </pc:graphicFrameChg>
      </pc:sldChg>
      <pc:sldChg chg="modSp mod">
        <pc:chgData name="Liad MAGEN" userId="a28ad62c-1d94-4eb5-b386-eaad38743ab1" providerId="ADAL" clId="{9117B286-5063-43D7-8876-77366011EF37}" dt="2025-12-01T13:22:42.792" v="1453" actId="14100"/>
        <pc:sldMkLst>
          <pc:docMk/>
          <pc:sldMk cId="731608716" sldId="325"/>
        </pc:sldMkLst>
        <pc:spChg chg="mod">
          <ac:chgData name="Liad MAGEN" userId="a28ad62c-1d94-4eb5-b386-eaad38743ab1" providerId="ADAL" clId="{9117B286-5063-43D7-8876-77366011EF37}" dt="2025-12-01T13:22:42.792" v="1453" actId="14100"/>
          <ac:spMkLst>
            <pc:docMk/>
            <pc:sldMk cId="731608716" sldId="325"/>
            <ac:spMk id="5" creationId="{F08E09A7-C4F5-BF37-D6F9-FCCD9CAAF9D5}"/>
          </ac:spMkLst>
        </pc:spChg>
      </pc:sldChg>
      <pc:sldChg chg="modSp add del mod ord modClrScheme chgLayout">
        <pc:chgData name="Liad MAGEN" userId="a28ad62c-1d94-4eb5-b386-eaad38743ab1" providerId="ADAL" clId="{9117B286-5063-43D7-8876-77366011EF37}" dt="2025-12-01T14:43:12.352" v="1636" actId="2696"/>
        <pc:sldMkLst>
          <pc:docMk/>
          <pc:sldMk cId="1323376482" sldId="328"/>
        </pc:sldMkLst>
        <pc:spChg chg="mod ord">
          <ac:chgData name="Liad MAGEN" userId="a28ad62c-1d94-4eb5-b386-eaad38743ab1" providerId="ADAL" clId="{9117B286-5063-43D7-8876-77366011EF37}" dt="2025-12-01T14:42:30.267" v="1621"/>
          <ac:spMkLst>
            <pc:docMk/>
            <pc:sldMk cId="1323376482" sldId="328"/>
            <ac:spMk id="2" creationId="{7E3176CA-0EB8-7E39-9C6E-A3D05374BA38}"/>
          </ac:spMkLst>
        </pc:spChg>
        <pc:spChg chg="mod ord">
          <ac:chgData name="Liad MAGEN" userId="a28ad62c-1d94-4eb5-b386-eaad38743ab1" providerId="ADAL" clId="{9117B286-5063-43D7-8876-77366011EF37}" dt="2025-12-01T14:42:47.757" v="1635" actId="114"/>
          <ac:spMkLst>
            <pc:docMk/>
            <pc:sldMk cId="1323376482" sldId="328"/>
            <ac:spMk id="3" creationId="{2C6691E9-5FED-EED2-54CB-A3D201699BDB}"/>
          </ac:spMkLst>
        </pc:spChg>
      </pc:sldChg>
      <pc:sldChg chg="add">
        <pc:chgData name="Liad MAGEN" userId="a28ad62c-1d94-4eb5-b386-eaad38743ab1" providerId="ADAL" clId="{9117B286-5063-43D7-8876-77366011EF37}" dt="2025-12-01T14:43:18.012" v="1637"/>
        <pc:sldMkLst>
          <pc:docMk/>
          <pc:sldMk cId="2042426374" sldId="328"/>
        </pc:sldMkLst>
      </pc:sldChg>
      <pc:sldChg chg="add">
        <pc:chgData name="Liad MAGEN" userId="a28ad62c-1d94-4eb5-b386-eaad38743ab1" providerId="ADAL" clId="{9117B286-5063-43D7-8876-77366011EF37}" dt="2025-12-01T14:37:08.329" v="1562"/>
        <pc:sldMkLst>
          <pc:docMk/>
          <pc:sldMk cId="1685631964" sldId="358"/>
        </pc:sldMkLst>
      </pc:sldChg>
      <pc:sldChg chg="modSp add mod modClrScheme chgLayout">
        <pc:chgData name="Liad MAGEN" userId="a28ad62c-1d94-4eb5-b386-eaad38743ab1" providerId="ADAL" clId="{9117B286-5063-43D7-8876-77366011EF37}" dt="2025-12-01T14:38:24.676" v="1579" actId="1076"/>
        <pc:sldMkLst>
          <pc:docMk/>
          <pc:sldMk cId="207013021" sldId="359"/>
        </pc:sldMkLst>
        <pc:spChg chg="mod ord">
          <ac:chgData name="Liad MAGEN" userId="a28ad62c-1d94-4eb5-b386-eaad38743ab1" providerId="ADAL" clId="{9117B286-5063-43D7-8876-77366011EF37}" dt="2025-12-01T14:37:44.981" v="1567" actId="700"/>
          <ac:spMkLst>
            <pc:docMk/>
            <pc:sldMk cId="207013021" sldId="359"/>
            <ac:spMk id="2" creationId="{B82D1AF8-98A1-8FDC-3BCE-608159D63592}"/>
          </ac:spMkLst>
        </pc:spChg>
        <pc:spChg chg="mod ord">
          <ac:chgData name="Liad MAGEN" userId="a28ad62c-1d94-4eb5-b386-eaad38743ab1" providerId="ADAL" clId="{9117B286-5063-43D7-8876-77366011EF37}" dt="2025-12-01T14:38:24.676" v="1579" actId="1076"/>
          <ac:spMkLst>
            <pc:docMk/>
            <pc:sldMk cId="207013021" sldId="359"/>
            <ac:spMk id="3" creationId="{F7A7CB73-C888-6D09-E621-0895FEC7BC56}"/>
          </ac:spMkLst>
        </pc:spChg>
      </pc:sldChg>
      <pc:sldChg chg="modSp add mod modClrScheme chgLayout">
        <pc:chgData name="Liad MAGEN" userId="a28ad62c-1d94-4eb5-b386-eaad38743ab1" providerId="ADAL" clId="{9117B286-5063-43D7-8876-77366011EF37}" dt="2025-12-01T14:38:34.064" v="1580" actId="113"/>
        <pc:sldMkLst>
          <pc:docMk/>
          <pc:sldMk cId="4140877516" sldId="360"/>
        </pc:sldMkLst>
        <pc:spChg chg="mod ord">
          <ac:chgData name="Liad MAGEN" userId="a28ad62c-1d94-4eb5-b386-eaad38743ab1" providerId="ADAL" clId="{9117B286-5063-43D7-8876-77366011EF37}" dt="2025-12-01T14:37:44.981" v="1567" actId="700"/>
          <ac:spMkLst>
            <pc:docMk/>
            <pc:sldMk cId="4140877516" sldId="360"/>
            <ac:spMk id="2" creationId="{B82D1AF8-98A1-8FDC-3BCE-608159D63592}"/>
          </ac:spMkLst>
        </pc:spChg>
        <pc:spChg chg="mod ord">
          <ac:chgData name="Liad MAGEN" userId="a28ad62c-1d94-4eb5-b386-eaad38743ab1" providerId="ADAL" clId="{9117B286-5063-43D7-8876-77366011EF37}" dt="2025-12-01T14:38:34.064" v="1580" actId="113"/>
          <ac:spMkLst>
            <pc:docMk/>
            <pc:sldMk cId="4140877516" sldId="360"/>
            <ac:spMk id="3" creationId="{F7A7CB73-C888-6D09-E621-0895FEC7BC56}"/>
          </ac:spMkLst>
        </pc:spChg>
      </pc:sldChg>
      <pc:sldChg chg="modSp add mod modClrScheme chgLayout">
        <pc:chgData name="Liad MAGEN" userId="a28ad62c-1d94-4eb5-b386-eaad38743ab1" providerId="ADAL" clId="{9117B286-5063-43D7-8876-77366011EF37}" dt="2025-12-01T14:39:09.227" v="1586" actId="113"/>
        <pc:sldMkLst>
          <pc:docMk/>
          <pc:sldMk cId="1227262421" sldId="361"/>
        </pc:sldMkLst>
        <pc:spChg chg="mod ord">
          <ac:chgData name="Liad MAGEN" userId="a28ad62c-1d94-4eb5-b386-eaad38743ab1" providerId="ADAL" clId="{9117B286-5063-43D7-8876-77366011EF37}" dt="2025-12-01T14:37:44.981" v="1567" actId="700"/>
          <ac:spMkLst>
            <pc:docMk/>
            <pc:sldMk cId="1227262421" sldId="361"/>
            <ac:spMk id="2" creationId="{B82D1AF8-98A1-8FDC-3BCE-608159D63592}"/>
          </ac:spMkLst>
        </pc:spChg>
        <pc:spChg chg="mod ord">
          <ac:chgData name="Liad MAGEN" userId="a28ad62c-1d94-4eb5-b386-eaad38743ab1" providerId="ADAL" clId="{9117B286-5063-43D7-8876-77366011EF37}" dt="2025-12-01T14:39:09.227" v="1586" actId="113"/>
          <ac:spMkLst>
            <pc:docMk/>
            <pc:sldMk cId="1227262421" sldId="361"/>
            <ac:spMk id="3" creationId="{F7A7CB73-C888-6D09-E621-0895FEC7BC56}"/>
          </ac:spMkLst>
        </pc:spChg>
        <pc:spChg chg="mod">
          <ac:chgData name="Liad MAGEN" userId="a28ad62c-1d94-4eb5-b386-eaad38743ab1" providerId="ADAL" clId="{9117B286-5063-43D7-8876-77366011EF37}" dt="2025-12-01T14:38:39.216" v="1581" actId="207"/>
          <ac:spMkLst>
            <pc:docMk/>
            <pc:sldMk cId="1227262421" sldId="361"/>
            <ac:spMk id="4" creationId="{BFEF3047-4BAF-E6A9-D847-4D3F8F9ABC7F}"/>
          </ac:spMkLst>
        </pc:spChg>
      </pc:sldChg>
      <pc:sldChg chg="modSp add mod modClrScheme modAnim chgLayout">
        <pc:chgData name="Liad MAGEN" userId="a28ad62c-1d94-4eb5-b386-eaad38743ab1" providerId="ADAL" clId="{9117B286-5063-43D7-8876-77366011EF37}" dt="2025-12-01T14:39:46.123" v="1603"/>
        <pc:sldMkLst>
          <pc:docMk/>
          <pc:sldMk cId="2389234213" sldId="362"/>
        </pc:sldMkLst>
        <pc:spChg chg="mod ord">
          <ac:chgData name="Liad MAGEN" userId="a28ad62c-1d94-4eb5-b386-eaad38743ab1" providerId="ADAL" clId="{9117B286-5063-43D7-8876-77366011EF37}" dt="2025-12-01T14:37:44.981" v="1567" actId="700"/>
          <ac:spMkLst>
            <pc:docMk/>
            <pc:sldMk cId="2389234213" sldId="362"/>
            <ac:spMk id="2" creationId="{CB3E9570-B436-43F4-DA66-672CFA12567F}"/>
          </ac:spMkLst>
        </pc:spChg>
        <pc:spChg chg="mod ord">
          <ac:chgData name="Liad MAGEN" userId="a28ad62c-1d94-4eb5-b386-eaad38743ab1" providerId="ADAL" clId="{9117B286-5063-43D7-8876-77366011EF37}" dt="2025-12-01T14:39:37.819" v="1602" actId="20577"/>
          <ac:spMkLst>
            <pc:docMk/>
            <pc:sldMk cId="2389234213" sldId="362"/>
            <ac:spMk id="3" creationId="{D65962F7-DC71-0B4B-D2B3-748D17BAD364}"/>
          </ac:spMkLst>
        </pc:spChg>
      </pc:sldChg>
      <pc:sldChg chg="modSp add del mod modClrScheme chgLayout">
        <pc:chgData name="Liad MAGEN" userId="a28ad62c-1d94-4eb5-b386-eaad38743ab1" providerId="ADAL" clId="{9117B286-5063-43D7-8876-77366011EF37}" dt="2025-12-01T14:30:54.688" v="1546" actId="2696"/>
        <pc:sldMkLst>
          <pc:docMk/>
          <pc:sldMk cId="3143487790" sldId="377"/>
        </pc:sldMkLst>
        <pc:spChg chg="mod ord">
          <ac:chgData name="Liad MAGEN" userId="a28ad62c-1d94-4eb5-b386-eaad38743ab1" providerId="ADAL" clId="{9117B286-5063-43D7-8876-77366011EF37}" dt="2025-12-01T13:06:00.373" v="1441" actId="700"/>
          <ac:spMkLst>
            <pc:docMk/>
            <pc:sldMk cId="3143487790" sldId="377"/>
            <ac:spMk id="2" creationId="{E63B0054-ADD4-A1AE-41A7-80776E1E2E6F}"/>
          </ac:spMkLst>
        </pc:spChg>
        <pc:spChg chg="mod ord">
          <ac:chgData name="Liad MAGEN" userId="a28ad62c-1d94-4eb5-b386-eaad38743ab1" providerId="ADAL" clId="{9117B286-5063-43D7-8876-77366011EF37}" dt="2025-12-01T14:28:00.344" v="1528" actId="1076"/>
          <ac:spMkLst>
            <pc:docMk/>
            <pc:sldMk cId="3143487790" sldId="377"/>
            <ac:spMk id="3" creationId="{F2233440-6E36-F311-0BD1-CF086A4B8488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2" creationId="{744ED999-F46A-AC96-44F2-5C4298F7F388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3" creationId="{E04B4AFC-B3B2-B0DC-A30F-44F0745A7D1F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4" creationId="{3AAD15B6-A60E-FEA5-C7C6-22835242E403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5" creationId="{36B5B5CA-1CBF-F18E-15CE-0E9F634C7A85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6" creationId="{921E5030-223C-8F3A-597F-517DC471099F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7" creationId="{34C7F02A-A6E1-F87E-809B-6E90525BB8BF}"/>
          </ac:spMkLst>
        </pc:spChg>
        <pc:spChg chg="mod ord">
          <ac:chgData name="Liad MAGEN" userId="a28ad62c-1d94-4eb5-b386-eaad38743ab1" providerId="ADAL" clId="{9117B286-5063-43D7-8876-77366011EF37}" dt="2025-12-01T14:29:37.312" v="1543" actId="167"/>
          <ac:spMkLst>
            <pc:docMk/>
            <pc:sldMk cId="3143487790" sldId="377"/>
            <ac:spMk id="18" creationId="{4F118E01-6BC4-2517-6C1E-D369E1FEFA73}"/>
          </ac:spMkLst>
        </pc:spChg>
        <pc:graphicFrameChg chg="mod ord modGraphic">
          <ac:chgData name="Liad MAGEN" userId="a28ad62c-1d94-4eb5-b386-eaad38743ab1" providerId="ADAL" clId="{9117B286-5063-43D7-8876-77366011EF37}" dt="2025-12-01T14:29:11.620" v="1531" actId="167"/>
          <ac:graphicFrameMkLst>
            <pc:docMk/>
            <pc:sldMk cId="3143487790" sldId="377"/>
            <ac:graphicFrameMk id="4" creationId="{02A8B3BE-2D7B-E773-218B-058A502A7E32}"/>
          </ac:graphicFrameMkLst>
        </pc:graphicFrameChg>
      </pc:sldChg>
      <pc:sldChg chg="add">
        <pc:chgData name="Liad MAGEN" userId="a28ad62c-1d94-4eb5-b386-eaad38743ab1" providerId="ADAL" clId="{9117B286-5063-43D7-8876-77366011EF37}" dt="2025-12-01T14:31:03.708" v="1547"/>
        <pc:sldMkLst>
          <pc:docMk/>
          <pc:sldMk cId="3943697001" sldId="377"/>
        </pc:sldMkLst>
      </pc:sldChg>
      <pc:sldChg chg="modSp add mod ord modClrScheme chgLayout">
        <pc:chgData name="Liad MAGEN" userId="a28ad62c-1d94-4eb5-b386-eaad38743ab1" providerId="ADAL" clId="{9117B286-5063-43D7-8876-77366011EF37}" dt="2025-12-01T14:36:36.008" v="1561"/>
        <pc:sldMkLst>
          <pc:docMk/>
          <pc:sldMk cId="3045341970" sldId="397"/>
        </pc:sldMkLst>
        <pc:spChg chg="mod ord">
          <ac:chgData name="Liad MAGEN" userId="a28ad62c-1d94-4eb5-b386-eaad38743ab1" providerId="ADAL" clId="{9117B286-5063-43D7-8876-77366011EF37}" dt="2025-12-01T14:35:26.188" v="1553" actId="700"/>
          <ac:spMkLst>
            <pc:docMk/>
            <pc:sldMk cId="3045341970" sldId="397"/>
            <ac:spMk id="4" creationId="{5C39E4BA-1879-6D4F-CC34-7683381CE0AB}"/>
          </ac:spMkLst>
        </pc:spChg>
        <pc:spChg chg="mod">
          <ac:chgData name="Liad MAGEN" userId="a28ad62c-1d94-4eb5-b386-eaad38743ab1" providerId="ADAL" clId="{9117B286-5063-43D7-8876-77366011EF37}" dt="2025-12-01T14:35:32.641" v="1554" actId="207"/>
          <ac:spMkLst>
            <pc:docMk/>
            <pc:sldMk cId="3045341970" sldId="397"/>
            <ac:spMk id="6" creationId="{DE3CAF8F-F357-BE1F-FC7B-206FDDAB15B9}"/>
          </ac:spMkLst>
        </pc:spChg>
        <pc:spChg chg="mod">
          <ac:chgData name="Liad MAGEN" userId="a28ad62c-1d94-4eb5-b386-eaad38743ab1" providerId="ADAL" clId="{9117B286-5063-43D7-8876-77366011EF37}" dt="2025-12-01T14:35:44.680" v="1556" actId="207"/>
          <ac:spMkLst>
            <pc:docMk/>
            <pc:sldMk cId="3045341970" sldId="397"/>
            <ac:spMk id="7" creationId="{5CCB4C37-9D01-835F-F0E6-5E65EF2DDF1E}"/>
          </ac:spMkLst>
        </pc:spChg>
        <pc:spChg chg="mod">
          <ac:chgData name="Liad MAGEN" userId="a28ad62c-1d94-4eb5-b386-eaad38743ab1" providerId="ADAL" clId="{9117B286-5063-43D7-8876-77366011EF37}" dt="2025-12-01T14:36:13.390" v="1559" actId="208"/>
          <ac:spMkLst>
            <pc:docMk/>
            <pc:sldMk cId="3045341970" sldId="397"/>
            <ac:spMk id="8" creationId="{F5BDF678-4626-F9BC-0216-7B85576A5881}"/>
          </ac:spMkLst>
        </pc:spChg>
        <pc:spChg chg="mod">
          <ac:chgData name="Liad MAGEN" userId="a28ad62c-1d94-4eb5-b386-eaad38743ab1" providerId="ADAL" clId="{9117B286-5063-43D7-8876-77366011EF37}" dt="2025-12-01T14:35:53.498" v="1557" actId="207"/>
          <ac:spMkLst>
            <pc:docMk/>
            <pc:sldMk cId="3045341970" sldId="397"/>
            <ac:spMk id="9" creationId="{E29B3DF4-342E-6F30-4488-0AB1EE556FED}"/>
          </ac:spMkLst>
        </pc:spChg>
        <pc:spChg chg="mod">
          <ac:chgData name="Liad MAGEN" userId="a28ad62c-1d94-4eb5-b386-eaad38743ab1" providerId="ADAL" clId="{9117B286-5063-43D7-8876-77366011EF37}" dt="2025-12-01T14:35:44.680" v="1556" actId="207"/>
          <ac:spMkLst>
            <pc:docMk/>
            <pc:sldMk cId="3045341970" sldId="397"/>
            <ac:spMk id="10" creationId="{9C89ED02-F205-E2CE-2D77-597775ECD738}"/>
          </ac:spMkLst>
        </pc:spChg>
        <pc:spChg chg="mod">
          <ac:chgData name="Liad MAGEN" userId="a28ad62c-1d94-4eb5-b386-eaad38743ab1" providerId="ADAL" clId="{9117B286-5063-43D7-8876-77366011EF37}" dt="2025-12-01T14:36:13.390" v="1559" actId="208"/>
          <ac:spMkLst>
            <pc:docMk/>
            <pc:sldMk cId="3045341970" sldId="397"/>
            <ac:spMk id="11" creationId="{A82A680F-5E1D-4322-7627-804D651205F8}"/>
          </ac:spMkLst>
        </pc:spChg>
        <pc:spChg chg="mod">
          <ac:chgData name="Liad MAGEN" userId="a28ad62c-1d94-4eb5-b386-eaad38743ab1" providerId="ADAL" clId="{9117B286-5063-43D7-8876-77366011EF37}" dt="2025-12-01T14:35:53.498" v="1557" actId="207"/>
          <ac:spMkLst>
            <pc:docMk/>
            <pc:sldMk cId="3045341970" sldId="397"/>
            <ac:spMk id="12" creationId="{E53B724D-8294-A52F-2D57-338E90BE585C}"/>
          </ac:spMkLst>
        </pc:spChg>
        <pc:spChg chg="mod">
          <ac:chgData name="Liad MAGEN" userId="a28ad62c-1d94-4eb5-b386-eaad38743ab1" providerId="ADAL" clId="{9117B286-5063-43D7-8876-77366011EF37}" dt="2025-12-01T14:35:32.641" v="1554" actId="207"/>
          <ac:spMkLst>
            <pc:docMk/>
            <pc:sldMk cId="3045341970" sldId="397"/>
            <ac:spMk id="13" creationId="{6FD5D60B-8728-DC7D-1600-22948CF21446}"/>
          </ac:spMkLst>
        </pc:spChg>
      </pc:sldChg>
      <pc:sldChg chg="mod modShow">
        <pc:chgData name="Liad MAGEN" userId="a28ad62c-1d94-4eb5-b386-eaad38743ab1" providerId="ADAL" clId="{9117B286-5063-43D7-8876-77366011EF37}" dt="2025-12-01T11:30:32.653" v="1132" actId="729"/>
        <pc:sldMkLst>
          <pc:docMk/>
          <pc:sldMk cId="2442846712" sldId="403"/>
        </pc:sldMkLst>
      </pc:sldChg>
      <pc:sldChg chg="mod modShow">
        <pc:chgData name="Liad MAGEN" userId="a28ad62c-1d94-4eb5-b386-eaad38743ab1" providerId="ADAL" clId="{9117B286-5063-43D7-8876-77366011EF37}" dt="2025-12-01T11:30:32.653" v="1132" actId="729"/>
        <pc:sldMkLst>
          <pc:docMk/>
          <pc:sldMk cId="3518703335" sldId="404"/>
        </pc:sldMkLst>
      </pc:sldChg>
      <pc:sldChg chg="modSp mod modShow">
        <pc:chgData name="Liad MAGEN" userId="a28ad62c-1d94-4eb5-b386-eaad38743ab1" providerId="ADAL" clId="{9117B286-5063-43D7-8876-77366011EF37}" dt="2025-12-01T11:30:32.653" v="1132" actId="729"/>
        <pc:sldMkLst>
          <pc:docMk/>
          <pc:sldMk cId="3560418020" sldId="405"/>
        </pc:sldMkLst>
        <pc:spChg chg="mod">
          <ac:chgData name="Liad MAGEN" userId="a28ad62c-1d94-4eb5-b386-eaad38743ab1" providerId="ADAL" clId="{9117B286-5063-43D7-8876-77366011EF37}" dt="2025-12-01T11:29:10.665" v="1131" actId="20577"/>
          <ac:spMkLst>
            <pc:docMk/>
            <pc:sldMk cId="3560418020" sldId="405"/>
            <ac:spMk id="5" creationId="{EA66460C-E54B-56D0-EB62-2BE8BF14EAF9}"/>
          </ac:spMkLst>
        </pc:spChg>
      </pc:sldChg>
      <pc:sldChg chg="addSp modSp mod">
        <pc:chgData name="Liad MAGEN" userId="a28ad62c-1d94-4eb5-b386-eaad38743ab1" providerId="ADAL" clId="{9117B286-5063-43D7-8876-77366011EF37}" dt="2025-12-01T14:18:17.628" v="1490" actId="1076"/>
        <pc:sldMkLst>
          <pc:docMk/>
          <pc:sldMk cId="3214137646" sldId="406"/>
        </pc:sldMkLst>
        <pc:graphicFrameChg chg="add mod modGraphic">
          <ac:chgData name="Liad MAGEN" userId="a28ad62c-1d94-4eb5-b386-eaad38743ab1" providerId="ADAL" clId="{9117B286-5063-43D7-8876-77366011EF37}" dt="2025-12-01T14:18:17.628" v="1490" actId="1076"/>
          <ac:graphicFrameMkLst>
            <pc:docMk/>
            <pc:sldMk cId="3214137646" sldId="406"/>
            <ac:graphicFrameMk id="3" creationId="{C785C385-C550-33FE-23E4-A4D10E6598FE}"/>
          </ac:graphicFrameMkLst>
        </pc:graphicFrameChg>
      </pc:sldChg>
      <pc:sldChg chg="modSp">
        <pc:chgData name="Liad MAGEN" userId="a28ad62c-1d94-4eb5-b386-eaad38743ab1" providerId="ADAL" clId="{9117B286-5063-43D7-8876-77366011EF37}" dt="2025-12-01T14:25:33.716" v="1494" actId="14100"/>
        <pc:sldMkLst>
          <pc:docMk/>
          <pc:sldMk cId="543629905" sldId="421"/>
        </pc:sldMkLst>
        <pc:spChg chg="mod">
          <ac:chgData name="Liad MAGEN" userId="a28ad62c-1d94-4eb5-b386-eaad38743ab1" providerId="ADAL" clId="{9117B286-5063-43D7-8876-77366011EF37}" dt="2025-12-01T14:25:33.716" v="1494" actId="14100"/>
          <ac:spMkLst>
            <pc:docMk/>
            <pc:sldMk cId="543629905" sldId="421"/>
            <ac:spMk id="2" creationId="{803FC78B-8F44-11C9-F337-3BACC1281AB5}"/>
          </ac:spMkLst>
        </pc:spChg>
      </pc:sldChg>
      <pc:sldChg chg="modSp new mod">
        <pc:chgData name="Liad MAGEN" userId="a28ad62c-1d94-4eb5-b386-eaad38743ab1" providerId="ADAL" clId="{9117B286-5063-43D7-8876-77366011EF37}" dt="2025-12-01T08:00:34.019" v="137" actId="20577"/>
        <pc:sldMkLst>
          <pc:docMk/>
          <pc:sldMk cId="3240148898" sldId="434"/>
        </pc:sldMkLst>
        <pc:spChg chg="mod">
          <ac:chgData name="Liad MAGEN" userId="a28ad62c-1d94-4eb5-b386-eaad38743ab1" providerId="ADAL" clId="{9117B286-5063-43D7-8876-77366011EF37}" dt="2025-12-01T07:59:58.584" v="82" actId="20577"/>
          <ac:spMkLst>
            <pc:docMk/>
            <pc:sldMk cId="3240148898" sldId="434"/>
            <ac:spMk id="2" creationId="{1053E85F-67F3-A114-440E-F55946CD3A39}"/>
          </ac:spMkLst>
        </pc:spChg>
        <pc:spChg chg="mod">
          <ac:chgData name="Liad MAGEN" userId="a28ad62c-1d94-4eb5-b386-eaad38743ab1" providerId="ADAL" clId="{9117B286-5063-43D7-8876-77366011EF37}" dt="2025-12-01T08:00:34.019" v="137" actId="20577"/>
          <ac:spMkLst>
            <pc:docMk/>
            <pc:sldMk cId="3240148898" sldId="434"/>
            <ac:spMk id="3" creationId="{DB1694A6-FCC2-A71E-F71F-A6FEB05C153B}"/>
          </ac:spMkLst>
        </pc:spChg>
      </pc:sldChg>
      <pc:sldChg chg="addSp delSp modSp new mod">
        <pc:chgData name="Liad MAGEN" userId="a28ad62c-1d94-4eb5-b386-eaad38743ab1" providerId="ADAL" clId="{9117B286-5063-43D7-8876-77366011EF37}" dt="2025-12-01T08:03:11.974" v="165" actId="14100"/>
        <pc:sldMkLst>
          <pc:docMk/>
          <pc:sldMk cId="1698332372" sldId="435"/>
        </pc:sldMkLst>
        <pc:spChg chg="mod">
          <ac:chgData name="Liad MAGEN" userId="a28ad62c-1d94-4eb5-b386-eaad38743ab1" providerId="ADAL" clId="{9117B286-5063-43D7-8876-77366011EF37}" dt="2025-12-01T08:00:42.185" v="160" actId="20577"/>
          <ac:spMkLst>
            <pc:docMk/>
            <pc:sldMk cId="1698332372" sldId="435"/>
            <ac:spMk id="2" creationId="{592A2FFE-39BD-240E-6583-7A4E4DA25EBA}"/>
          </ac:spMkLst>
        </pc:spChg>
        <pc:spChg chg="add del">
          <ac:chgData name="Liad MAGEN" userId="a28ad62c-1d94-4eb5-b386-eaad38743ab1" providerId="ADAL" clId="{9117B286-5063-43D7-8876-77366011EF37}" dt="2025-12-01T08:03:07.180" v="163"/>
          <ac:spMkLst>
            <pc:docMk/>
            <pc:sldMk cId="1698332372" sldId="435"/>
            <ac:spMk id="3" creationId="{E6F46B95-3CE4-2238-9745-F6BD66EC0B43}"/>
          </ac:spMkLst>
        </pc:spChg>
        <pc:spChg chg="add mod">
          <ac:chgData name="Liad MAGEN" userId="a28ad62c-1d94-4eb5-b386-eaad38743ab1" providerId="ADAL" clId="{9117B286-5063-43D7-8876-77366011EF37}" dt="2025-12-01T08:02:10.047" v="162"/>
          <ac:spMkLst>
            <pc:docMk/>
            <pc:sldMk cId="1698332372" sldId="435"/>
            <ac:spMk id="5" creationId="{D8C541A9-80FE-5124-EFDD-2B905F2FF125}"/>
          </ac:spMkLst>
        </pc:spChg>
        <pc:picChg chg="add mod">
          <ac:chgData name="Liad MAGEN" userId="a28ad62c-1d94-4eb5-b386-eaad38743ab1" providerId="ADAL" clId="{9117B286-5063-43D7-8876-77366011EF37}" dt="2025-12-01T08:03:11.974" v="165" actId="14100"/>
          <ac:picMkLst>
            <pc:docMk/>
            <pc:sldMk cId="1698332372" sldId="435"/>
            <ac:picMk id="1028" creationId="{8295F983-2E1F-4001-877F-1DCDD3EEC98C}"/>
          </ac:picMkLst>
        </pc:picChg>
      </pc:sldChg>
      <pc:sldChg chg="addSp new">
        <pc:chgData name="Liad MAGEN" userId="a28ad62c-1d94-4eb5-b386-eaad38743ab1" providerId="ADAL" clId="{9117B286-5063-43D7-8876-77366011EF37}" dt="2025-12-01T08:03:53.357" v="167"/>
        <pc:sldMkLst>
          <pc:docMk/>
          <pc:sldMk cId="3028044916" sldId="436"/>
        </pc:sldMkLst>
        <pc:picChg chg="add">
          <ac:chgData name="Liad MAGEN" userId="a28ad62c-1d94-4eb5-b386-eaad38743ab1" providerId="ADAL" clId="{9117B286-5063-43D7-8876-77366011EF37}" dt="2025-12-01T08:03:53.357" v="167"/>
          <ac:picMkLst>
            <pc:docMk/>
            <pc:sldMk cId="3028044916" sldId="436"/>
            <ac:picMk id="2050" creationId="{7312662C-F9DB-53C9-3038-3D2E5EC0718E}"/>
          </ac:picMkLst>
        </pc:picChg>
      </pc:sldChg>
      <pc:sldChg chg="addSp delSp modSp new mod">
        <pc:chgData name="Liad MAGEN" userId="a28ad62c-1d94-4eb5-b386-eaad38743ab1" providerId="ADAL" clId="{9117B286-5063-43D7-8876-77366011EF37}" dt="2025-12-01T08:11:34.246" v="362" actId="20577"/>
        <pc:sldMkLst>
          <pc:docMk/>
          <pc:sldMk cId="195246696" sldId="437"/>
        </pc:sldMkLst>
        <pc:spChg chg="mod">
          <ac:chgData name="Liad MAGEN" userId="a28ad62c-1d94-4eb5-b386-eaad38743ab1" providerId="ADAL" clId="{9117B286-5063-43D7-8876-77366011EF37}" dt="2025-12-01T08:11:34.246" v="362" actId="20577"/>
          <ac:spMkLst>
            <pc:docMk/>
            <pc:sldMk cId="195246696" sldId="437"/>
            <ac:spMk id="2" creationId="{871CF56E-4CE4-94C0-592F-5173814657CF}"/>
          </ac:spMkLst>
        </pc:spChg>
        <pc:spChg chg="add">
          <ac:chgData name="Liad MAGEN" userId="a28ad62c-1d94-4eb5-b386-eaad38743ab1" providerId="ADAL" clId="{9117B286-5063-43D7-8876-77366011EF37}" dt="2025-12-01T08:09:55.906" v="335"/>
          <ac:spMkLst>
            <pc:docMk/>
            <pc:sldMk cId="195246696" sldId="437"/>
            <ac:spMk id="3" creationId="{434516BE-B5F7-9F1B-73F0-F1D117F7AB48}"/>
          </ac:spMkLst>
        </pc:spChg>
        <pc:spChg chg="add">
          <ac:chgData name="Liad MAGEN" userId="a28ad62c-1d94-4eb5-b386-eaad38743ab1" providerId="ADAL" clId="{9117B286-5063-43D7-8876-77366011EF37}" dt="2025-12-01T08:10:06.313" v="336"/>
          <ac:spMkLst>
            <pc:docMk/>
            <pc:sldMk cId="195246696" sldId="437"/>
            <ac:spMk id="4" creationId="{0D5FE16B-44D2-9470-208E-F3CE2C1B1E1F}"/>
          </ac:spMkLst>
        </pc:spChg>
        <pc:picChg chg="add mod">
          <ac:chgData name="Liad MAGEN" userId="a28ad62c-1d94-4eb5-b386-eaad38743ab1" providerId="ADAL" clId="{9117B286-5063-43D7-8876-77366011EF37}" dt="2025-12-01T08:11:10.983" v="343" actId="1076"/>
          <ac:picMkLst>
            <pc:docMk/>
            <pc:sldMk cId="195246696" sldId="437"/>
            <ac:picMk id="6" creationId="{0294326B-4525-E940-8996-1C422EF6877F}"/>
          </ac:picMkLst>
        </pc:picChg>
        <pc:picChg chg="add del mod">
          <ac:chgData name="Liad MAGEN" userId="a28ad62c-1d94-4eb5-b386-eaad38743ab1" providerId="ADAL" clId="{9117B286-5063-43D7-8876-77366011EF37}" dt="2025-12-01T08:09:13.159" v="334" actId="478"/>
          <ac:picMkLst>
            <pc:docMk/>
            <pc:sldMk cId="195246696" sldId="437"/>
            <ac:picMk id="3074" creationId="{21B2D628-A8C6-EE08-4457-900327BAFBBF}"/>
          </ac:picMkLst>
        </pc:picChg>
      </pc:sldChg>
      <pc:sldChg chg="addSp delSp modSp new mod modClrScheme modAnim chgLayout">
        <pc:chgData name="Liad MAGEN" userId="a28ad62c-1d94-4eb5-b386-eaad38743ab1" providerId="ADAL" clId="{9117B286-5063-43D7-8876-77366011EF37}" dt="2025-12-01T11:35:43.674" v="1437" actId="403"/>
        <pc:sldMkLst>
          <pc:docMk/>
          <pc:sldMk cId="1673575304" sldId="438"/>
        </pc:sldMkLst>
        <pc:spChg chg="del mod ord">
          <ac:chgData name="Liad MAGEN" userId="a28ad62c-1d94-4eb5-b386-eaad38743ab1" providerId="ADAL" clId="{9117B286-5063-43D7-8876-77366011EF37}" dt="2025-12-01T08:04:16.129" v="170" actId="700"/>
          <ac:spMkLst>
            <pc:docMk/>
            <pc:sldMk cId="1673575304" sldId="438"/>
            <ac:spMk id="2" creationId="{9951A1C3-6BA7-EFEB-2152-2ABE10D95A79}"/>
          </ac:spMkLst>
        </pc:spChg>
        <pc:spChg chg="add mod ord">
          <ac:chgData name="Liad MAGEN" userId="a28ad62c-1d94-4eb5-b386-eaad38743ab1" providerId="ADAL" clId="{9117B286-5063-43D7-8876-77366011EF37}" dt="2025-12-01T11:35:02.001" v="1313" actId="700"/>
          <ac:spMkLst>
            <pc:docMk/>
            <pc:sldMk cId="1673575304" sldId="438"/>
            <ac:spMk id="3" creationId="{DDD1D94B-5723-485E-11B9-755978032477}"/>
          </ac:spMkLst>
        </pc:spChg>
        <pc:spChg chg="add mod ord">
          <ac:chgData name="Liad MAGEN" userId="a28ad62c-1d94-4eb5-b386-eaad38743ab1" providerId="ADAL" clId="{9117B286-5063-43D7-8876-77366011EF37}" dt="2025-12-01T11:35:41.246" v="1434" actId="403"/>
          <ac:spMkLst>
            <pc:docMk/>
            <pc:sldMk cId="1673575304" sldId="438"/>
            <ac:spMk id="4" creationId="{1A4AE6A6-4A54-C47E-E784-7A4FA4853AF2}"/>
          </ac:spMkLst>
        </pc:spChg>
        <pc:spChg chg="add mod ord">
          <ac:chgData name="Liad MAGEN" userId="a28ad62c-1d94-4eb5-b386-eaad38743ab1" providerId="ADAL" clId="{9117B286-5063-43D7-8876-77366011EF37}" dt="2025-12-01T11:35:02.001" v="1313" actId="700"/>
          <ac:spMkLst>
            <pc:docMk/>
            <pc:sldMk cId="1673575304" sldId="438"/>
            <ac:spMk id="5" creationId="{4908F5A6-B929-0385-78D6-5D74A085EEA9}"/>
          </ac:spMkLst>
        </pc:spChg>
        <pc:spChg chg="add mod ord">
          <ac:chgData name="Liad MAGEN" userId="a28ad62c-1d94-4eb5-b386-eaad38743ab1" providerId="ADAL" clId="{9117B286-5063-43D7-8876-77366011EF37}" dt="2025-12-01T11:35:43.674" v="1437" actId="403"/>
          <ac:spMkLst>
            <pc:docMk/>
            <pc:sldMk cId="1673575304" sldId="438"/>
            <ac:spMk id="6" creationId="{231EF8ED-DFAF-6986-78F4-80FBD34BD1F8}"/>
          </ac:spMkLst>
        </pc:spChg>
      </pc:sldChg>
      <pc:sldChg chg="addSp modSp new mod">
        <pc:chgData name="Liad MAGEN" userId="a28ad62c-1d94-4eb5-b386-eaad38743ab1" providerId="ADAL" clId="{9117B286-5063-43D7-8876-77366011EF37}" dt="2025-12-01T08:11:37.480" v="368" actId="20577"/>
        <pc:sldMkLst>
          <pc:docMk/>
          <pc:sldMk cId="3786996355" sldId="439"/>
        </pc:sldMkLst>
        <pc:spChg chg="mod">
          <ac:chgData name="Liad MAGEN" userId="a28ad62c-1d94-4eb5-b386-eaad38743ab1" providerId="ADAL" clId="{9117B286-5063-43D7-8876-77366011EF37}" dt="2025-12-01T08:11:37.480" v="368" actId="20577"/>
          <ac:spMkLst>
            <pc:docMk/>
            <pc:sldMk cId="3786996355" sldId="439"/>
            <ac:spMk id="2" creationId="{030E2638-D8F3-47AE-BE55-7F0B45C098A5}"/>
          </ac:spMkLst>
        </pc:spChg>
        <pc:picChg chg="add mod">
          <ac:chgData name="Liad MAGEN" userId="a28ad62c-1d94-4eb5-b386-eaad38743ab1" providerId="ADAL" clId="{9117B286-5063-43D7-8876-77366011EF37}" dt="2025-12-01T08:11:28.572" v="350" actId="1076"/>
          <ac:picMkLst>
            <pc:docMk/>
            <pc:sldMk cId="3786996355" sldId="439"/>
            <ac:picMk id="4" creationId="{BC4C06A7-C2BA-01E3-305B-5FCC812F2AAF}"/>
          </ac:picMkLst>
        </pc:picChg>
      </pc:sldChg>
      <pc:sldChg chg="addSp modSp new mod">
        <pc:chgData name="Liad MAGEN" userId="a28ad62c-1d94-4eb5-b386-eaad38743ab1" providerId="ADAL" clId="{9117B286-5063-43D7-8876-77366011EF37}" dt="2025-12-01T08:12:21.222" v="391" actId="20577"/>
        <pc:sldMkLst>
          <pc:docMk/>
          <pc:sldMk cId="1977006975" sldId="440"/>
        </pc:sldMkLst>
        <pc:spChg chg="mod">
          <ac:chgData name="Liad MAGEN" userId="a28ad62c-1d94-4eb5-b386-eaad38743ab1" providerId="ADAL" clId="{9117B286-5063-43D7-8876-77366011EF37}" dt="2025-12-01T08:12:21.222" v="391" actId="20577"/>
          <ac:spMkLst>
            <pc:docMk/>
            <pc:sldMk cId="1977006975" sldId="440"/>
            <ac:spMk id="2" creationId="{80692C0D-2BBF-4663-C9D5-E19BEC8615D1}"/>
          </ac:spMkLst>
        </pc:spChg>
        <pc:picChg chg="add mod">
          <ac:chgData name="Liad MAGEN" userId="a28ad62c-1d94-4eb5-b386-eaad38743ab1" providerId="ADAL" clId="{9117B286-5063-43D7-8876-77366011EF37}" dt="2025-12-01T08:12:16.299" v="371" actId="1076"/>
          <ac:picMkLst>
            <pc:docMk/>
            <pc:sldMk cId="1977006975" sldId="440"/>
            <ac:picMk id="4098" creationId="{0DF99834-F072-22AA-2874-23D29341BB53}"/>
          </ac:picMkLst>
        </pc:picChg>
      </pc:sldChg>
      <pc:sldChg chg="addSp delSp modSp new mod">
        <pc:chgData name="Liad MAGEN" userId="a28ad62c-1d94-4eb5-b386-eaad38743ab1" providerId="ADAL" clId="{9117B286-5063-43D7-8876-77366011EF37}" dt="2025-12-01T08:13:28.203" v="412" actId="14100"/>
        <pc:sldMkLst>
          <pc:docMk/>
          <pc:sldMk cId="4036848492" sldId="441"/>
        </pc:sldMkLst>
        <pc:spChg chg="mod">
          <ac:chgData name="Liad MAGEN" userId="a28ad62c-1d94-4eb5-b386-eaad38743ab1" providerId="ADAL" clId="{9117B286-5063-43D7-8876-77366011EF37}" dt="2025-12-01T08:13:13.830" v="408" actId="20577"/>
          <ac:spMkLst>
            <pc:docMk/>
            <pc:sldMk cId="4036848492" sldId="441"/>
            <ac:spMk id="2" creationId="{EEE4F0E9-C2F1-5163-F202-895A9CC7F7BA}"/>
          </ac:spMkLst>
        </pc:spChg>
        <pc:spChg chg="del">
          <ac:chgData name="Liad MAGEN" userId="a28ad62c-1d94-4eb5-b386-eaad38743ab1" providerId="ADAL" clId="{9117B286-5063-43D7-8876-77366011EF37}" dt="2025-12-01T08:13:23.049" v="410"/>
          <ac:spMkLst>
            <pc:docMk/>
            <pc:sldMk cId="4036848492" sldId="441"/>
            <ac:spMk id="3" creationId="{3D44EEE6-5B23-1607-800E-481D4433C232}"/>
          </ac:spMkLst>
        </pc:spChg>
        <pc:picChg chg="add mod">
          <ac:chgData name="Liad MAGEN" userId="a28ad62c-1d94-4eb5-b386-eaad38743ab1" providerId="ADAL" clId="{9117B286-5063-43D7-8876-77366011EF37}" dt="2025-12-01T08:13:28.203" v="412" actId="14100"/>
          <ac:picMkLst>
            <pc:docMk/>
            <pc:sldMk cId="4036848492" sldId="441"/>
            <ac:picMk id="5" creationId="{FBEA19C9-1DC4-2779-A99E-BB4B55EBDB68}"/>
          </ac:picMkLst>
        </pc:picChg>
        <pc:picChg chg="add del mod">
          <ac:chgData name="Liad MAGEN" userId="a28ad62c-1d94-4eb5-b386-eaad38743ab1" providerId="ADAL" clId="{9117B286-5063-43D7-8876-77366011EF37}" dt="2025-12-01T08:13:21.676" v="409" actId="21"/>
          <ac:picMkLst>
            <pc:docMk/>
            <pc:sldMk cId="4036848492" sldId="441"/>
            <ac:picMk id="5122" creationId="{FBEA19C9-1DC4-2779-A99E-BB4B55EBDB68}"/>
          </ac:picMkLst>
        </pc:picChg>
      </pc:sldChg>
      <pc:sldChg chg="addSp modSp new">
        <pc:chgData name="Liad MAGEN" userId="a28ad62c-1d94-4eb5-b386-eaad38743ab1" providerId="ADAL" clId="{9117B286-5063-43D7-8876-77366011EF37}" dt="2025-12-01T08:14:06.023" v="415" actId="1076"/>
        <pc:sldMkLst>
          <pc:docMk/>
          <pc:sldMk cId="887843129" sldId="442"/>
        </pc:sldMkLst>
        <pc:picChg chg="add mod">
          <ac:chgData name="Liad MAGEN" userId="a28ad62c-1d94-4eb5-b386-eaad38743ab1" providerId="ADAL" clId="{9117B286-5063-43D7-8876-77366011EF37}" dt="2025-12-01T08:14:06.023" v="415" actId="1076"/>
          <ac:picMkLst>
            <pc:docMk/>
            <pc:sldMk cId="887843129" sldId="442"/>
            <ac:picMk id="6146" creationId="{335E3D16-75E5-9443-153F-06A64135ED86}"/>
          </ac:picMkLst>
        </pc:picChg>
      </pc:sldChg>
      <pc:sldChg chg="addSp modSp new mod">
        <pc:chgData name="Liad MAGEN" userId="a28ad62c-1d94-4eb5-b386-eaad38743ab1" providerId="ADAL" clId="{9117B286-5063-43D7-8876-77366011EF37}" dt="2025-12-01T09:10:28.396" v="452" actId="404"/>
        <pc:sldMkLst>
          <pc:docMk/>
          <pc:sldMk cId="3402568665" sldId="443"/>
        </pc:sldMkLst>
        <pc:spChg chg="mod">
          <ac:chgData name="Liad MAGEN" userId="a28ad62c-1d94-4eb5-b386-eaad38743ab1" providerId="ADAL" clId="{9117B286-5063-43D7-8876-77366011EF37}" dt="2025-12-01T09:08:44.363" v="433" actId="20577"/>
          <ac:spMkLst>
            <pc:docMk/>
            <pc:sldMk cId="3402568665" sldId="443"/>
            <ac:spMk id="2" creationId="{03D9D1F3-6AB3-62E2-E904-517C792CA1C2}"/>
          </ac:spMkLst>
        </pc:spChg>
        <pc:spChg chg="add mod">
          <ac:chgData name="Liad MAGEN" userId="a28ad62c-1d94-4eb5-b386-eaad38743ab1" providerId="ADAL" clId="{9117B286-5063-43D7-8876-77366011EF37}" dt="2025-12-01T09:10:28.396" v="452" actId="404"/>
          <ac:spMkLst>
            <pc:docMk/>
            <pc:sldMk cId="3402568665" sldId="443"/>
            <ac:spMk id="4" creationId="{22BA8087-2C00-DF38-A2BE-8540B282E93E}"/>
          </ac:spMkLst>
        </pc:spChg>
        <pc:picChg chg="add mod">
          <ac:chgData name="Liad MAGEN" userId="a28ad62c-1d94-4eb5-b386-eaad38743ab1" providerId="ADAL" clId="{9117B286-5063-43D7-8876-77366011EF37}" dt="2025-12-01T08:14:22.919" v="420" actId="1076"/>
          <ac:picMkLst>
            <pc:docMk/>
            <pc:sldMk cId="3402568665" sldId="443"/>
            <ac:picMk id="7170" creationId="{7745A7FF-8A7A-CF43-2519-B7BAF4F6818D}"/>
          </ac:picMkLst>
        </pc:picChg>
      </pc:sldChg>
      <pc:sldChg chg="addSp modSp new del">
        <pc:chgData name="Liad MAGEN" userId="a28ad62c-1d94-4eb5-b386-eaad38743ab1" providerId="ADAL" clId="{9117B286-5063-43D7-8876-77366011EF37}" dt="2025-12-01T09:09:04.729" v="434" actId="47"/>
        <pc:sldMkLst>
          <pc:docMk/>
          <pc:sldMk cId="649650289" sldId="444"/>
        </pc:sldMkLst>
        <pc:picChg chg="add mod">
          <ac:chgData name="Liad MAGEN" userId="a28ad62c-1d94-4eb5-b386-eaad38743ab1" providerId="ADAL" clId="{9117B286-5063-43D7-8876-77366011EF37}" dt="2025-12-01T09:07:51.854" v="425"/>
          <ac:picMkLst>
            <pc:docMk/>
            <pc:sldMk cId="649650289" sldId="444"/>
            <ac:picMk id="8194" creationId="{8A6096CF-91C6-45E4-8559-7A445D0F5A38}"/>
          </ac:picMkLst>
        </pc:picChg>
      </pc:sldChg>
      <pc:sldChg chg="addSp modSp new mod">
        <pc:chgData name="Liad MAGEN" userId="a28ad62c-1d94-4eb5-b386-eaad38743ab1" providerId="ADAL" clId="{9117B286-5063-43D7-8876-77366011EF37}" dt="2025-12-01T09:09:32.732" v="448" actId="20577"/>
        <pc:sldMkLst>
          <pc:docMk/>
          <pc:sldMk cId="2191993359" sldId="444"/>
        </pc:sldMkLst>
        <pc:spChg chg="mod">
          <ac:chgData name="Liad MAGEN" userId="a28ad62c-1d94-4eb5-b386-eaad38743ab1" providerId="ADAL" clId="{9117B286-5063-43D7-8876-77366011EF37}" dt="2025-12-01T09:09:32.732" v="448" actId="20577"/>
          <ac:spMkLst>
            <pc:docMk/>
            <pc:sldMk cId="2191993359" sldId="444"/>
            <ac:spMk id="2" creationId="{E0EBC401-9362-C726-A0A7-AC90CD3DAEC2}"/>
          </ac:spMkLst>
        </pc:spChg>
        <pc:picChg chg="add mod">
          <ac:chgData name="Liad MAGEN" userId="a28ad62c-1d94-4eb5-b386-eaad38743ab1" providerId="ADAL" clId="{9117B286-5063-43D7-8876-77366011EF37}" dt="2025-12-01T09:09:29.262" v="438" actId="1076"/>
          <ac:picMkLst>
            <pc:docMk/>
            <pc:sldMk cId="2191993359" sldId="444"/>
            <ac:picMk id="9218" creationId="{F64FE08D-3DCD-0B88-1069-23E8C1CF6C69}"/>
          </ac:picMkLst>
        </pc:picChg>
      </pc:sldChg>
      <pc:sldChg chg="addSp modSp new mod">
        <pc:chgData name="Liad MAGEN" userId="a28ad62c-1d94-4eb5-b386-eaad38743ab1" providerId="ADAL" clId="{9117B286-5063-43D7-8876-77366011EF37}" dt="2025-12-01T09:12:28.216" v="489" actId="1076"/>
        <pc:sldMkLst>
          <pc:docMk/>
          <pc:sldMk cId="1989495219" sldId="445"/>
        </pc:sldMkLst>
        <pc:spChg chg="mod">
          <ac:chgData name="Liad MAGEN" userId="a28ad62c-1d94-4eb5-b386-eaad38743ab1" providerId="ADAL" clId="{9117B286-5063-43D7-8876-77366011EF37}" dt="2025-12-01T09:12:14.150" v="485" actId="20577"/>
          <ac:spMkLst>
            <pc:docMk/>
            <pc:sldMk cId="1989495219" sldId="445"/>
            <ac:spMk id="2" creationId="{0C39934B-EA3A-DA4B-FED7-0D04DB522BFD}"/>
          </ac:spMkLst>
        </pc:spChg>
        <pc:picChg chg="add mod">
          <ac:chgData name="Liad MAGEN" userId="a28ad62c-1d94-4eb5-b386-eaad38743ab1" providerId="ADAL" clId="{9117B286-5063-43D7-8876-77366011EF37}" dt="2025-12-01T09:12:28.216" v="489" actId="1076"/>
          <ac:picMkLst>
            <pc:docMk/>
            <pc:sldMk cId="1989495219" sldId="445"/>
            <ac:picMk id="10242" creationId="{45CE102A-4C87-554A-5BBD-8B8DEA444071}"/>
          </ac:picMkLst>
        </pc:picChg>
      </pc:sldChg>
      <pc:sldChg chg="addSp modSp new mod ord">
        <pc:chgData name="Liad MAGEN" userId="a28ad62c-1d94-4eb5-b386-eaad38743ab1" providerId="ADAL" clId="{9117B286-5063-43D7-8876-77366011EF37}" dt="2025-12-01T11:27:17.235" v="1085"/>
        <pc:sldMkLst>
          <pc:docMk/>
          <pc:sldMk cId="857103468" sldId="446"/>
        </pc:sldMkLst>
        <pc:spChg chg="mod">
          <ac:chgData name="Liad MAGEN" userId="a28ad62c-1d94-4eb5-b386-eaad38743ab1" providerId="ADAL" clId="{9117B286-5063-43D7-8876-77366011EF37}" dt="2025-12-01T09:14:41.210" v="513" actId="20577"/>
          <ac:spMkLst>
            <pc:docMk/>
            <pc:sldMk cId="857103468" sldId="446"/>
            <ac:spMk id="2" creationId="{0E754924-884C-6999-FDAB-2EAB47978B36}"/>
          </ac:spMkLst>
        </pc:spChg>
        <pc:spChg chg="add mod">
          <ac:chgData name="Liad MAGEN" userId="a28ad62c-1d94-4eb5-b386-eaad38743ab1" providerId="ADAL" clId="{9117B286-5063-43D7-8876-77366011EF37}" dt="2025-12-01T09:16:21.635" v="522" actId="1076"/>
          <ac:spMkLst>
            <pc:docMk/>
            <pc:sldMk cId="857103468" sldId="446"/>
            <ac:spMk id="4" creationId="{67031E34-A034-CF86-BC8D-01BA517DA3CC}"/>
          </ac:spMkLst>
        </pc:spChg>
        <pc:picChg chg="add mod">
          <ac:chgData name="Liad MAGEN" userId="a28ad62c-1d94-4eb5-b386-eaad38743ab1" providerId="ADAL" clId="{9117B286-5063-43D7-8876-77366011EF37}" dt="2025-12-01T09:14:38.013" v="495" actId="167"/>
          <ac:picMkLst>
            <pc:docMk/>
            <pc:sldMk cId="857103468" sldId="446"/>
            <ac:picMk id="11266" creationId="{48FDED82-2284-6D7B-13E0-08BF382BC66C}"/>
          </ac:picMkLst>
        </pc:picChg>
        <pc:picChg chg="add">
          <ac:chgData name="Liad MAGEN" userId="a28ad62c-1d94-4eb5-b386-eaad38743ab1" providerId="ADAL" clId="{9117B286-5063-43D7-8876-77366011EF37}" dt="2025-12-01T11:27:17.235" v="1085"/>
          <ac:picMkLst>
            <pc:docMk/>
            <pc:sldMk cId="857103468" sldId="446"/>
            <ac:picMk id="11268" creationId="{6B2ABEF2-CBEC-DAD9-B430-8F8BE798737E}"/>
          </ac:picMkLst>
        </pc:picChg>
      </pc:sldChg>
      <pc:sldChg chg="addSp modSp new mod">
        <pc:chgData name="Liad MAGEN" userId="a28ad62c-1d94-4eb5-b386-eaad38743ab1" providerId="ADAL" clId="{9117B286-5063-43D7-8876-77366011EF37}" dt="2025-12-01T10:01:06.585" v="557" actId="20577"/>
        <pc:sldMkLst>
          <pc:docMk/>
          <pc:sldMk cId="4248943237" sldId="447"/>
        </pc:sldMkLst>
        <pc:spChg chg="mod">
          <ac:chgData name="Liad MAGEN" userId="a28ad62c-1d94-4eb5-b386-eaad38743ab1" providerId="ADAL" clId="{9117B286-5063-43D7-8876-77366011EF37}" dt="2025-12-01T10:01:06.585" v="557" actId="20577"/>
          <ac:spMkLst>
            <pc:docMk/>
            <pc:sldMk cId="4248943237" sldId="447"/>
            <ac:spMk id="2" creationId="{F8A2318B-9A14-79D1-5A4F-FF1AB404D326}"/>
          </ac:spMkLst>
        </pc:spChg>
        <pc:picChg chg="add mod">
          <ac:chgData name="Liad MAGEN" userId="a28ad62c-1d94-4eb5-b386-eaad38743ab1" providerId="ADAL" clId="{9117B286-5063-43D7-8876-77366011EF37}" dt="2025-12-01T10:00:56.973" v="531" actId="1076"/>
          <ac:picMkLst>
            <pc:docMk/>
            <pc:sldMk cId="4248943237" sldId="447"/>
            <ac:picMk id="12290" creationId="{92423FC2-A60A-13CF-C496-6E75360A610C}"/>
          </ac:picMkLst>
        </pc:picChg>
      </pc:sldChg>
      <pc:sldChg chg="add">
        <pc:chgData name="Liad MAGEN" userId="a28ad62c-1d94-4eb5-b386-eaad38743ab1" providerId="ADAL" clId="{9117B286-5063-43D7-8876-77366011EF37}" dt="2025-12-01T14:31:14.919" v="1549"/>
        <pc:sldMkLst>
          <pc:docMk/>
          <pc:sldMk cId="587431555" sldId="448"/>
        </pc:sldMkLst>
      </pc:sldChg>
      <pc:sldChg chg="addSp modSp new del mod modAnim">
        <pc:chgData name="Liad MAGEN" userId="a28ad62c-1d94-4eb5-b386-eaad38743ab1" providerId="ADAL" clId="{9117B286-5063-43D7-8876-77366011EF37}" dt="2025-12-01T14:30:54.688" v="1546" actId="2696"/>
        <pc:sldMkLst>
          <pc:docMk/>
          <pc:sldMk cId="2180443389" sldId="448"/>
        </pc:sldMkLst>
        <pc:spChg chg="mod">
          <ac:chgData name="Liad MAGEN" userId="a28ad62c-1d94-4eb5-b386-eaad38743ab1" providerId="ADAL" clId="{9117B286-5063-43D7-8876-77366011EF37}" dt="2025-12-01T10:07:20.824" v="576" actId="20577"/>
          <ac:spMkLst>
            <pc:docMk/>
            <pc:sldMk cId="2180443389" sldId="448"/>
            <ac:spMk id="2" creationId="{6C880CF2-5E99-6A84-9F3D-F482D7C4118E}"/>
          </ac:spMkLst>
        </pc:spChg>
        <pc:spChg chg="add mod ord">
          <ac:chgData name="Liad MAGEN" userId="a28ad62c-1d94-4eb5-b386-eaad38743ab1" providerId="ADAL" clId="{9117B286-5063-43D7-8876-77366011EF37}" dt="2025-12-01T10:30:38.105" v="821" actId="14100"/>
          <ac:spMkLst>
            <pc:docMk/>
            <pc:sldMk cId="2180443389" sldId="448"/>
            <ac:spMk id="3" creationId="{69196D13-40AD-1465-6D46-22417DEF6663}"/>
          </ac:spMkLst>
        </pc:spChg>
        <pc:spChg chg="add mod">
          <ac:chgData name="Liad MAGEN" userId="a28ad62c-1d94-4eb5-b386-eaad38743ab1" providerId="ADAL" clId="{9117B286-5063-43D7-8876-77366011EF37}" dt="2025-12-01T10:29:20.107" v="758" actId="208"/>
          <ac:spMkLst>
            <pc:docMk/>
            <pc:sldMk cId="2180443389" sldId="448"/>
            <ac:spMk id="4" creationId="{AB8E67DB-B547-03AA-CACF-E1C9715018C1}"/>
          </ac:spMkLst>
        </pc:spChg>
        <pc:spChg chg="add mod">
          <ac:chgData name="Liad MAGEN" userId="a28ad62c-1d94-4eb5-b386-eaad38743ab1" providerId="ADAL" clId="{9117B286-5063-43D7-8876-77366011EF37}" dt="2025-12-01T10:29:59.276" v="807" actId="14100"/>
          <ac:spMkLst>
            <pc:docMk/>
            <pc:sldMk cId="2180443389" sldId="448"/>
            <ac:spMk id="5" creationId="{1AA2FCD4-9FC3-77A8-408A-622874CB5C9A}"/>
          </ac:spMkLst>
        </pc:spChg>
        <pc:picChg chg="add mod">
          <ac:chgData name="Liad MAGEN" userId="a28ad62c-1d94-4eb5-b386-eaad38743ab1" providerId="ADAL" clId="{9117B286-5063-43D7-8876-77366011EF37}" dt="2025-12-01T10:16:03.557" v="697" actId="732"/>
          <ac:picMkLst>
            <pc:docMk/>
            <pc:sldMk cId="2180443389" sldId="448"/>
            <ac:picMk id="13314" creationId="{7D0EF097-CB43-D1E5-2A78-8AE9971EB09A}"/>
          </ac:picMkLst>
        </pc:picChg>
      </pc:sldChg>
      <pc:sldChg chg="add del">
        <pc:chgData name="Liad MAGEN" userId="a28ad62c-1d94-4eb5-b386-eaad38743ab1" providerId="ADAL" clId="{9117B286-5063-43D7-8876-77366011EF37}" dt="2025-12-01T14:31:07.743" v="1548" actId="2696"/>
        <pc:sldMkLst>
          <pc:docMk/>
          <pc:sldMk cId="3188930772" sldId="448"/>
        </pc:sldMkLst>
      </pc:sldChg>
      <pc:sldChg chg="addSp modSp new mod">
        <pc:chgData name="Liad MAGEN" userId="a28ad62c-1d94-4eb5-b386-eaad38743ab1" providerId="ADAL" clId="{9117B286-5063-43D7-8876-77366011EF37}" dt="2025-12-01T10:12:30.854" v="630" actId="1076"/>
        <pc:sldMkLst>
          <pc:docMk/>
          <pc:sldMk cId="310048184" sldId="449"/>
        </pc:sldMkLst>
        <pc:spChg chg="mod">
          <ac:chgData name="Liad MAGEN" userId="a28ad62c-1d94-4eb5-b386-eaad38743ab1" providerId="ADAL" clId="{9117B286-5063-43D7-8876-77366011EF37}" dt="2025-12-01T10:11:38.505" v="613" actId="20577"/>
          <ac:spMkLst>
            <pc:docMk/>
            <pc:sldMk cId="310048184" sldId="449"/>
            <ac:spMk id="2" creationId="{C99CD2BA-F852-0501-8924-5A7F7381A6AA}"/>
          </ac:spMkLst>
        </pc:spChg>
        <pc:spChg chg="add mod">
          <ac:chgData name="Liad MAGEN" userId="a28ad62c-1d94-4eb5-b386-eaad38743ab1" providerId="ADAL" clId="{9117B286-5063-43D7-8876-77366011EF37}" dt="2025-12-01T10:12:30.854" v="630" actId="1076"/>
          <ac:spMkLst>
            <pc:docMk/>
            <pc:sldMk cId="310048184" sldId="449"/>
            <ac:spMk id="4" creationId="{448D9BB1-673E-DB6B-9084-E123DBF7DC62}"/>
          </ac:spMkLst>
        </pc:spChg>
        <pc:picChg chg="add mod">
          <ac:chgData name="Liad MAGEN" userId="a28ad62c-1d94-4eb5-b386-eaad38743ab1" providerId="ADAL" clId="{9117B286-5063-43D7-8876-77366011EF37}" dt="2025-12-01T10:11:30.149" v="584" actId="1076"/>
          <ac:picMkLst>
            <pc:docMk/>
            <pc:sldMk cId="310048184" sldId="449"/>
            <ac:picMk id="14338" creationId="{269541E1-885E-9B0E-1CFE-90556DFC8F4C}"/>
          </ac:picMkLst>
        </pc:picChg>
      </pc:sldChg>
      <pc:sldChg chg="addSp delSp modSp new mod">
        <pc:chgData name="Liad MAGEN" userId="a28ad62c-1d94-4eb5-b386-eaad38743ab1" providerId="ADAL" clId="{9117B286-5063-43D7-8876-77366011EF37}" dt="2025-12-01T10:12:40.497" v="633"/>
        <pc:sldMkLst>
          <pc:docMk/>
          <pc:sldMk cId="1586976653" sldId="450"/>
        </pc:sldMkLst>
        <pc:spChg chg="mod">
          <ac:chgData name="Liad MAGEN" userId="a28ad62c-1d94-4eb5-b386-eaad38743ab1" providerId="ADAL" clId="{9117B286-5063-43D7-8876-77366011EF37}" dt="2025-12-01T10:11:47.340" v="625" actId="20577"/>
          <ac:spMkLst>
            <pc:docMk/>
            <pc:sldMk cId="1586976653" sldId="450"/>
            <ac:spMk id="2" creationId="{60BB43CA-68C6-1199-9085-C198BF997A81}"/>
          </ac:spMkLst>
        </pc:spChg>
        <pc:spChg chg="add del">
          <ac:chgData name="Liad MAGEN" userId="a28ad62c-1d94-4eb5-b386-eaad38743ab1" providerId="ADAL" clId="{9117B286-5063-43D7-8876-77366011EF37}" dt="2025-12-01T10:12:36.931" v="632" actId="22"/>
          <ac:spMkLst>
            <pc:docMk/>
            <pc:sldMk cId="1586976653" sldId="450"/>
            <ac:spMk id="4" creationId="{08307156-5CF5-2F8F-802A-CB62764AFBC3}"/>
          </ac:spMkLst>
        </pc:spChg>
        <pc:spChg chg="add mod">
          <ac:chgData name="Liad MAGEN" userId="a28ad62c-1d94-4eb5-b386-eaad38743ab1" providerId="ADAL" clId="{9117B286-5063-43D7-8876-77366011EF37}" dt="2025-12-01T10:12:40.497" v="633"/>
          <ac:spMkLst>
            <pc:docMk/>
            <pc:sldMk cId="1586976653" sldId="450"/>
            <ac:spMk id="5" creationId="{2516FA3C-E29A-62F1-46E2-D1C08D72A495}"/>
          </ac:spMkLst>
        </pc:spChg>
        <pc:picChg chg="add mod">
          <ac:chgData name="Liad MAGEN" userId="a28ad62c-1d94-4eb5-b386-eaad38743ab1" providerId="ADAL" clId="{9117B286-5063-43D7-8876-77366011EF37}" dt="2025-12-01T10:11:44.376" v="616" actId="1076"/>
          <ac:picMkLst>
            <pc:docMk/>
            <pc:sldMk cId="1586976653" sldId="450"/>
            <ac:picMk id="15362" creationId="{AA2B641B-772E-4183-56F0-0265BC18DBAD}"/>
          </ac:picMkLst>
        </pc:picChg>
      </pc:sldChg>
      <pc:sldChg chg="addSp modSp new mod">
        <pc:chgData name="Liad MAGEN" userId="a28ad62c-1d94-4eb5-b386-eaad38743ab1" providerId="ADAL" clId="{9117B286-5063-43D7-8876-77366011EF37}" dt="2025-12-01T10:43:58.900" v="839" actId="20577"/>
        <pc:sldMkLst>
          <pc:docMk/>
          <pc:sldMk cId="25075620" sldId="451"/>
        </pc:sldMkLst>
        <pc:spChg chg="mod">
          <ac:chgData name="Liad MAGEN" userId="a28ad62c-1d94-4eb5-b386-eaad38743ab1" providerId="ADAL" clId="{9117B286-5063-43D7-8876-77366011EF37}" dt="2025-12-01T10:43:58.900" v="839" actId="20577"/>
          <ac:spMkLst>
            <pc:docMk/>
            <pc:sldMk cId="25075620" sldId="451"/>
            <ac:spMk id="2" creationId="{953DAB8A-C1AD-4012-D712-983D2A58ED4B}"/>
          </ac:spMkLst>
        </pc:spChg>
        <pc:picChg chg="add mod">
          <ac:chgData name="Liad MAGEN" userId="a28ad62c-1d94-4eb5-b386-eaad38743ab1" providerId="ADAL" clId="{9117B286-5063-43D7-8876-77366011EF37}" dt="2025-12-01T10:43:55.959" v="824" actId="1076"/>
          <ac:picMkLst>
            <pc:docMk/>
            <pc:sldMk cId="25075620" sldId="451"/>
            <ac:picMk id="16386" creationId="{FA374BC7-77AF-312F-DE49-E56B7A224101}"/>
          </ac:picMkLst>
        </pc:picChg>
      </pc:sldChg>
      <pc:sldChg chg="addSp delSp modSp new mod modClrScheme chgLayout">
        <pc:chgData name="Liad MAGEN" userId="a28ad62c-1d94-4eb5-b386-eaad38743ab1" providerId="ADAL" clId="{9117B286-5063-43D7-8876-77366011EF37}" dt="2025-12-01T10:48:33.123" v="939" actId="20577"/>
        <pc:sldMkLst>
          <pc:docMk/>
          <pc:sldMk cId="3939822123" sldId="452"/>
        </pc:sldMkLst>
        <pc:spChg chg="del mod ord">
          <ac:chgData name="Liad MAGEN" userId="a28ad62c-1d94-4eb5-b386-eaad38743ab1" providerId="ADAL" clId="{9117B286-5063-43D7-8876-77366011EF37}" dt="2025-12-01T10:45:11.963" v="841" actId="700"/>
          <ac:spMkLst>
            <pc:docMk/>
            <pc:sldMk cId="3939822123" sldId="452"/>
            <ac:spMk id="2" creationId="{FE21A91B-515B-6803-1452-5D65127F69DC}"/>
          </ac:spMkLst>
        </pc:spChg>
        <pc:spChg chg="add mod ord">
          <ac:chgData name="Liad MAGEN" userId="a28ad62c-1d94-4eb5-b386-eaad38743ab1" providerId="ADAL" clId="{9117B286-5063-43D7-8876-77366011EF37}" dt="2025-12-01T10:48:11.863" v="918" actId="700"/>
          <ac:spMkLst>
            <pc:docMk/>
            <pc:sldMk cId="3939822123" sldId="452"/>
            <ac:spMk id="3" creationId="{EE66DF24-C04B-B569-1227-01257660B992}"/>
          </ac:spMkLst>
        </pc:spChg>
        <pc:spChg chg="add mod ord">
          <ac:chgData name="Liad MAGEN" userId="a28ad62c-1d94-4eb5-b386-eaad38743ab1" providerId="ADAL" clId="{9117B286-5063-43D7-8876-77366011EF37}" dt="2025-12-01T10:48:15.128" v="920" actId="5793"/>
          <ac:spMkLst>
            <pc:docMk/>
            <pc:sldMk cId="3939822123" sldId="452"/>
            <ac:spMk id="4" creationId="{7F244B96-1B7B-7029-FD23-15CE7B9DC0C1}"/>
          </ac:spMkLst>
        </pc:spChg>
        <pc:spChg chg="add mod ord">
          <ac:chgData name="Liad MAGEN" userId="a28ad62c-1d94-4eb5-b386-eaad38743ab1" providerId="ADAL" clId="{9117B286-5063-43D7-8876-77366011EF37}" dt="2025-12-01T10:48:33.123" v="939" actId="20577"/>
          <ac:spMkLst>
            <pc:docMk/>
            <pc:sldMk cId="3939822123" sldId="452"/>
            <ac:spMk id="5" creationId="{6504EB2E-AE90-FA67-2CE3-3DE552697D1F}"/>
          </ac:spMkLst>
        </pc:spChg>
        <pc:spChg chg="add mod ord">
          <ac:chgData name="Liad MAGEN" userId="a28ad62c-1d94-4eb5-b386-eaad38743ab1" providerId="ADAL" clId="{9117B286-5063-43D7-8876-77366011EF37}" dt="2025-12-01T10:48:19.446" v="924" actId="403"/>
          <ac:spMkLst>
            <pc:docMk/>
            <pc:sldMk cId="3939822123" sldId="452"/>
            <ac:spMk id="6" creationId="{B7C77899-9510-915C-AFBB-4118E29EA295}"/>
          </ac:spMkLst>
        </pc:spChg>
      </pc:sldChg>
      <pc:sldChg chg="addSp delSp modSp new mod modClrScheme chgLayout">
        <pc:chgData name="Liad MAGEN" userId="a28ad62c-1d94-4eb5-b386-eaad38743ab1" providerId="ADAL" clId="{9117B286-5063-43D7-8876-77366011EF37}" dt="2025-12-01T10:49:42.775" v="993" actId="20577"/>
        <pc:sldMkLst>
          <pc:docMk/>
          <pc:sldMk cId="1093722164" sldId="453"/>
        </pc:sldMkLst>
        <pc:spChg chg="del mod ord">
          <ac:chgData name="Liad MAGEN" userId="a28ad62c-1d94-4eb5-b386-eaad38743ab1" providerId="ADAL" clId="{9117B286-5063-43D7-8876-77366011EF37}" dt="2025-12-01T10:49:16.994" v="942" actId="700"/>
          <ac:spMkLst>
            <pc:docMk/>
            <pc:sldMk cId="1093722164" sldId="453"/>
            <ac:spMk id="2" creationId="{11E9F57A-BB1A-BF81-2DFD-4CDCC355EBA9}"/>
          </ac:spMkLst>
        </pc:spChg>
        <pc:spChg chg="del">
          <ac:chgData name="Liad MAGEN" userId="a28ad62c-1d94-4eb5-b386-eaad38743ab1" providerId="ADAL" clId="{9117B286-5063-43D7-8876-77366011EF37}" dt="2025-12-01T10:49:16.994" v="942" actId="700"/>
          <ac:spMkLst>
            <pc:docMk/>
            <pc:sldMk cId="1093722164" sldId="453"/>
            <ac:spMk id="3" creationId="{5AEE280B-4A1C-4D81-746A-04A52B6CADAA}"/>
          </ac:spMkLst>
        </pc:spChg>
        <pc:spChg chg="del">
          <ac:chgData name="Liad MAGEN" userId="a28ad62c-1d94-4eb5-b386-eaad38743ab1" providerId="ADAL" clId="{9117B286-5063-43D7-8876-77366011EF37}" dt="2025-12-01T10:49:16.994" v="942" actId="700"/>
          <ac:spMkLst>
            <pc:docMk/>
            <pc:sldMk cId="1093722164" sldId="453"/>
            <ac:spMk id="4" creationId="{B3F30211-6EC1-6FF8-3B92-894C39D432BD}"/>
          </ac:spMkLst>
        </pc:spChg>
        <pc:spChg chg="del">
          <ac:chgData name="Liad MAGEN" userId="a28ad62c-1d94-4eb5-b386-eaad38743ab1" providerId="ADAL" clId="{9117B286-5063-43D7-8876-77366011EF37}" dt="2025-12-01T10:49:16.994" v="942" actId="700"/>
          <ac:spMkLst>
            <pc:docMk/>
            <pc:sldMk cId="1093722164" sldId="453"/>
            <ac:spMk id="5" creationId="{0DB4CB42-2D0B-D091-5BC1-908DA92959F9}"/>
          </ac:spMkLst>
        </pc:spChg>
        <pc:spChg chg="add mod ord">
          <ac:chgData name="Liad MAGEN" userId="a28ad62c-1d94-4eb5-b386-eaad38743ab1" providerId="ADAL" clId="{9117B286-5063-43D7-8876-77366011EF37}" dt="2025-12-01T10:49:42.775" v="993" actId="20577"/>
          <ac:spMkLst>
            <pc:docMk/>
            <pc:sldMk cId="1093722164" sldId="453"/>
            <ac:spMk id="6" creationId="{62EA4199-A674-6805-7BB2-E0212B9C80CD}"/>
          </ac:spMkLst>
        </pc:spChg>
        <pc:picChg chg="add">
          <ac:chgData name="Liad MAGEN" userId="a28ad62c-1d94-4eb5-b386-eaad38743ab1" providerId="ADAL" clId="{9117B286-5063-43D7-8876-77366011EF37}" dt="2025-12-01T10:49:12.492" v="941"/>
          <ac:picMkLst>
            <pc:docMk/>
            <pc:sldMk cId="1093722164" sldId="453"/>
            <ac:picMk id="17410" creationId="{ABAD438B-6F12-26A1-E5F7-8DA8515D11B7}"/>
          </ac:picMkLst>
        </pc:picChg>
        <pc:picChg chg="add mod">
          <ac:chgData name="Liad MAGEN" userId="a28ad62c-1d94-4eb5-b386-eaad38743ab1" providerId="ADAL" clId="{9117B286-5063-43D7-8876-77366011EF37}" dt="2025-12-01T10:49:27.907" v="945" actId="1076"/>
          <ac:picMkLst>
            <pc:docMk/>
            <pc:sldMk cId="1093722164" sldId="453"/>
            <ac:picMk id="17412" creationId="{380E9BFD-E850-94D3-2503-CA0F3D3A5006}"/>
          </ac:picMkLst>
        </pc:picChg>
      </pc:sldChg>
      <pc:sldChg chg="modSp new mod">
        <pc:chgData name="Liad MAGEN" userId="a28ad62c-1d94-4eb5-b386-eaad38743ab1" providerId="ADAL" clId="{9117B286-5063-43D7-8876-77366011EF37}" dt="2025-12-01T11:26:14.366" v="1084" actId="20577"/>
        <pc:sldMkLst>
          <pc:docMk/>
          <pc:sldMk cId="2637661842" sldId="454"/>
        </pc:sldMkLst>
        <pc:spChg chg="mod">
          <ac:chgData name="Liad MAGEN" userId="a28ad62c-1d94-4eb5-b386-eaad38743ab1" providerId="ADAL" clId="{9117B286-5063-43D7-8876-77366011EF37}" dt="2025-12-01T11:25:53.891" v="1007" actId="20577"/>
          <ac:spMkLst>
            <pc:docMk/>
            <pc:sldMk cId="2637661842" sldId="454"/>
            <ac:spMk id="2" creationId="{F6CE64DE-DE98-1717-FF68-11A772763DD4}"/>
          </ac:spMkLst>
        </pc:spChg>
        <pc:spChg chg="mod">
          <ac:chgData name="Liad MAGEN" userId="a28ad62c-1d94-4eb5-b386-eaad38743ab1" providerId="ADAL" clId="{9117B286-5063-43D7-8876-77366011EF37}" dt="2025-12-01T11:26:14.366" v="1084" actId="20577"/>
          <ac:spMkLst>
            <pc:docMk/>
            <pc:sldMk cId="2637661842" sldId="454"/>
            <ac:spMk id="3" creationId="{1C49890D-8002-42AB-4628-9D3FB998FE0B}"/>
          </ac:spMkLst>
        </pc:spChg>
      </pc:sldChg>
      <pc:sldChg chg="addSp modSp new mod">
        <pc:chgData name="Liad MAGEN" userId="a28ad62c-1d94-4eb5-b386-eaad38743ab1" providerId="ADAL" clId="{9117B286-5063-43D7-8876-77366011EF37}" dt="2025-12-01T11:27:46.309" v="1119" actId="1076"/>
        <pc:sldMkLst>
          <pc:docMk/>
          <pc:sldMk cId="3623032385" sldId="455"/>
        </pc:sldMkLst>
        <pc:spChg chg="mod">
          <ac:chgData name="Liad MAGEN" userId="a28ad62c-1d94-4eb5-b386-eaad38743ab1" providerId="ADAL" clId="{9117B286-5063-43D7-8876-77366011EF37}" dt="2025-12-01T11:27:33.394" v="1117" actId="20577"/>
          <ac:spMkLst>
            <pc:docMk/>
            <pc:sldMk cId="3623032385" sldId="455"/>
            <ac:spMk id="2" creationId="{62BAA372-6774-5BBA-7CE1-1BD7BE93957F}"/>
          </ac:spMkLst>
        </pc:spChg>
        <pc:picChg chg="add mod">
          <ac:chgData name="Liad MAGEN" userId="a28ad62c-1d94-4eb5-b386-eaad38743ab1" providerId="ADAL" clId="{9117B286-5063-43D7-8876-77366011EF37}" dt="2025-12-01T11:27:46.309" v="1119" actId="1076"/>
          <ac:picMkLst>
            <pc:docMk/>
            <pc:sldMk cId="3623032385" sldId="455"/>
            <ac:picMk id="18434" creationId="{78FCB6A3-8C76-9547-A8FF-F413737262E7}"/>
          </ac:picMkLst>
        </pc:picChg>
      </pc:sldChg>
      <pc:sldChg chg="addSp delSp modSp new mod modClrScheme chgLayout">
        <pc:chgData name="Liad MAGEN" userId="a28ad62c-1d94-4eb5-b386-eaad38743ab1" providerId="ADAL" clId="{9117B286-5063-43D7-8876-77366011EF37}" dt="2025-12-01T11:31:23.715" v="1208" actId="20577"/>
        <pc:sldMkLst>
          <pc:docMk/>
          <pc:sldMk cId="3768372415" sldId="456"/>
        </pc:sldMkLst>
        <pc:spChg chg="del mod ord">
          <ac:chgData name="Liad MAGEN" userId="a28ad62c-1d94-4eb5-b386-eaad38743ab1" providerId="ADAL" clId="{9117B286-5063-43D7-8876-77366011EF37}" dt="2025-12-01T11:30:50.964" v="1134" actId="700"/>
          <ac:spMkLst>
            <pc:docMk/>
            <pc:sldMk cId="3768372415" sldId="456"/>
            <ac:spMk id="2" creationId="{C99F3A41-BE3A-9BBA-C903-1B128D0EBE9E}"/>
          </ac:spMkLst>
        </pc:spChg>
        <pc:spChg chg="add mod ord">
          <ac:chgData name="Liad MAGEN" userId="a28ad62c-1d94-4eb5-b386-eaad38743ab1" providerId="ADAL" clId="{9117B286-5063-43D7-8876-77366011EF37}" dt="2025-12-01T11:30:59.542" v="1161" actId="20577"/>
          <ac:spMkLst>
            <pc:docMk/>
            <pc:sldMk cId="3768372415" sldId="456"/>
            <ac:spMk id="3" creationId="{AF59FA06-320C-DCC8-D819-827070CEDEF9}"/>
          </ac:spMkLst>
        </pc:spChg>
        <pc:spChg chg="add mod ord">
          <ac:chgData name="Liad MAGEN" userId="a28ad62c-1d94-4eb5-b386-eaad38743ab1" providerId="ADAL" clId="{9117B286-5063-43D7-8876-77366011EF37}" dt="2025-12-01T11:31:23.715" v="1208" actId="20577"/>
          <ac:spMkLst>
            <pc:docMk/>
            <pc:sldMk cId="3768372415" sldId="456"/>
            <ac:spMk id="4" creationId="{F6C9652C-DCBD-43CC-7A57-C39860C6D0C5}"/>
          </ac:spMkLst>
        </pc:spChg>
      </pc:sldChg>
      <pc:sldChg chg="addSp delSp modSp add mod modClrScheme modAnim chgLayout">
        <pc:chgData name="Liad MAGEN" userId="a28ad62c-1d94-4eb5-b386-eaad38743ab1" providerId="ADAL" clId="{9117B286-5063-43D7-8876-77366011EF37}" dt="2025-12-01T11:34:40.679" v="1309"/>
        <pc:sldMkLst>
          <pc:docMk/>
          <pc:sldMk cId="1122192653" sldId="457"/>
        </pc:sldMkLst>
        <pc:spChg chg="add mod">
          <ac:chgData name="Liad MAGEN" userId="a28ad62c-1d94-4eb5-b386-eaad38743ab1" providerId="ADAL" clId="{9117B286-5063-43D7-8876-77366011EF37}" dt="2025-12-01T11:33:46.023" v="1258" actId="11529"/>
          <ac:spMkLst>
            <pc:docMk/>
            <pc:sldMk cId="1122192653" sldId="457"/>
            <ac:spMk id="2" creationId="{527C766A-29D3-7216-C17E-CFF524E6A6AE}"/>
          </ac:spMkLst>
        </pc:spChg>
        <pc:spChg chg="mod ord">
          <ac:chgData name="Liad MAGEN" userId="a28ad62c-1d94-4eb5-b386-eaad38743ab1" providerId="ADAL" clId="{9117B286-5063-43D7-8876-77366011EF37}" dt="2025-12-01T11:33:45.523" v="1257" actId="2710"/>
          <ac:spMkLst>
            <pc:docMk/>
            <pc:sldMk cId="1122192653" sldId="457"/>
            <ac:spMk id="3" creationId="{0E67707B-6868-53BF-E82B-2319EC030C43}"/>
          </ac:spMkLst>
        </pc:spChg>
        <pc:spChg chg="del mod ord">
          <ac:chgData name="Liad MAGEN" userId="a28ad62c-1d94-4eb5-b386-eaad38743ab1" providerId="ADAL" clId="{9117B286-5063-43D7-8876-77366011EF37}" dt="2025-12-01T11:32:40.915" v="1252" actId="478"/>
          <ac:spMkLst>
            <pc:docMk/>
            <pc:sldMk cId="1122192653" sldId="457"/>
            <ac:spMk id="4" creationId="{F974483C-7D6A-E32C-D057-E1CB1BA30C90}"/>
          </ac:spMkLst>
        </pc:spChg>
        <pc:spChg chg="add mod">
          <ac:chgData name="Liad MAGEN" userId="a28ad62c-1d94-4eb5-b386-eaad38743ab1" providerId="ADAL" clId="{9117B286-5063-43D7-8876-77366011EF37}" dt="2025-12-01T11:34:37.854" v="1308" actId="14100"/>
          <ac:spMkLst>
            <pc:docMk/>
            <pc:sldMk cId="1122192653" sldId="457"/>
            <ac:spMk id="5" creationId="{D512C943-73C6-80C6-0706-CD725CEF482B}"/>
          </ac:spMkLst>
        </pc:spChg>
      </pc:sldChg>
      <pc:sldChg chg="addSp delSp modSp new mod modClrScheme chgLayout">
        <pc:chgData name="Liad MAGEN" userId="a28ad62c-1d94-4eb5-b386-eaad38743ab1" providerId="ADAL" clId="{9117B286-5063-43D7-8876-77366011EF37}" dt="2025-12-01T13:30:45.728" v="1458" actId="700"/>
        <pc:sldMkLst>
          <pc:docMk/>
          <pc:sldMk cId="4169427870" sldId="458"/>
        </pc:sldMkLst>
        <pc:spChg chg="del mod ord">
          <ac:chgData name="Liad MAGEN" userId="a28ad62c-1d94-4eb5-b386-eaad38743ab1" providerId="ADAL" clId="{9117B286-5063-43D7-8876-77366011EF37}" dt="2025-12-01T13:30:45.728" v="1458" actId="700"/>
          <ac:spMkLst>
            <pc:docMk/>
            <pc:sldMk cId="4169427870" sldId="458"/>
            <ac:spMk id="2" creationId="{1BFBBF1C-D700-8B1F-B989-2DF84AE92955}"/>
          </ac:spMkLst>
        </pc:spChg>
        <pc:spChg chg="add mod ord">
          <ac:chgData name="Liad MAGEN" userId="a28ad62c-1d94-4eb5-b386-eaad38743ab1" providerId="ADAL" clId="{9117B286-5063-43D7-8876-77366011EF37}" dt="2025-12-01T13:30:45.728" v="1458" actId="700"/>
          <ac:spMkLst>
            <pc:docMk/>
            <pc:sldMk cId="4169427870" sldId="458"/>
            <ac:spMk id="3" creationId="{1B842415-4697-1854-EEE6-482B2035871E}"/>
          </ac:spMkLst>
        </pc:spChg>
        <pc:picChg chg="add">
          <ac:chgData name="Liad MAGEN" userId="a28ad62c-1d94-4eb5-b386-eaad38743ab1" providerId="ADAL" clId="{9117B286-5063-43D7-8876-77366011EF37}" dt="2025-12-01T13:30:40.550" v="1457"/>
          <ac:picMkLst>
            <pc:docMk/>
            <pc:sldMk cId="4169427870" sldId="458"/>
            <ac:picMk id="19458" creationId="{6E869898-3AEC-5A41-8E24-1651EB189E73}"/>
          </ac:picMkLst>
        </pc:picChg>
      </pc:sldChg>
      <pc:sldChg chg="addSp delSp modSp new mod ord modClrScheme chgLayout">
        <pc:chgData name="Liad MAGEN" userId="a28ad62c-1d94-4eb5-b386-eaad38743ab1" providerId="ADAL" clId="{9117B286-5063-43D7-8876-77366011EF37}" dt="2025-12-01T14:17:48.049" v="1487" actId="403"/>
        <pc:sldMkLst>
          <pc:docMk/>
          <pc:sldMk cId="3246028628" sldId="459"/>
        </pc:sldMkLst>
        <pc:spChg chg="del mod ord">
          <ac:chgData name="Liad MAGEN" userId="a28ad62c-1d94-4eb5-b386-eaad38743ab1" providerId="ADAL" clId="{9117B286-5063-43D7-8876-77366011EF37}" dt="2025-12-01T14:17:39.638" v="1464" actId="700"/>
          <ac:spMkLst>
            <pc:docMk/>
            <pc:sldMk cId="3246028628" sldId="459"/>
            <ac:spMk id="2" creationId="{B8E4E0E2-D49D-1A03-77EE-010E521D171C}"/>
          </ac:spMkLst>
        </pc:spChg>
        <pc:spChg chg="add mod ord">
          <ac:chgData name="Liad MAGEN" userId="a28ad62c-1d94-4eb5-b386-eaad38743ab1" providerId="ADAL" clId="{9117B286-5063-43D7-8876-77366011EF37}" dt="2025-12-01T14:17:48.049" v="1487" actId="403"/>
          <ac:spMkLst>
            <pc:docMk/>
            <pc:sldMk cId="3246028628" sldId="459"/>
            <ac:spMk id="3" creationId="{97690CBA-1CE8-3CD2-A444-1EB315A3696D}"/>
          </ac:spMkLst>
        </pc:spChg>
      </pc:sldChg>
      <pc:sldChg chg="add">
        <pc:chgData name="Liad MAGEN" userId="a28ad62c-1d94-4eb5-b386-eaad38743ab1" providerId="ADAL" clId="{9117B286-5063-43D7-8876-77366011EF37}" dt="2025-12-01T14:43:18.012" v="1637"/>
        <pc:sldMkLst>
          <pc:docMk/>
          <pc:sldMk cId="750889393" sldId="460"/>
        </pc:sldMkLst>
      </pc:sldChg>
      <pc:sldChg chg="addSp modSp new del">
        <pc:chgData name="Liad MAGEN" userId="a28ad62c-1d94-4eb5-b386-eaad38743ab1" providerId="ADAL" clId="{9117B286-5063-43D7-8876-77366011EF37}" dt="2025-12-01T14:43:12.352" v="1636" actId="2696"/>
        <pc:sldMkLst>
          <pc:docMk/>
          <pc:sldMk cId="2875868627" sldId="460"/>
        </pc:sldMkLst>
        <pc:picChg chg="add mod">
          <ac:chgData name="Liad MAGEN" userId="a28ad62c-1d94-4eb5-b386-eaad38743ab1" providerId="ADAL" clId="{9117B286-5063-43D7-8876-77366011EF37}" dt="2025-12-01T14:40:26.633" v="1608" actId="1076"/>
          <ac:picMkLst>
            <pc:docMk/>
            <pc:sldMk cId="2875868627" sldId="460"/>
            <ac:picMk id="3" creationId="{26E373BD-7B4B-413E-A5CE-94AB7CBBFADD}"/>
          </ac:picMkLst>
        </pc:picChg>
      </pc:sldChg>
      <pc:sldChg chg="addSp modSp new del modAnim">
        <pc:chgData name="Liad MAGEN" userId="a28ad62c-1d94-4eb5-b386-eaad38743ab1" providerId="ADAL" clId="{9117B286-5063-43D7-8876-77366011EF37}" dt="2025-12-01T14:43:12.352" v="1636" actId="2696"/>
        <pc:sldMkLst>
          <pc:docMk/>
          <pc:sldMk cId="2724051531" sldId="461"/>
        </pc:sldMkLst>
        <pc:picChg chg="add mod">
          <ac:chgData name="Liad MAGEN" userId="a28ad62c-1d94-4eb5-b386-eaad38743ab1" providerId="ADAL" clId="{9117B286-5063-43D7-8876-77366011EF37}" dt="2025-12-01T14:40:56.219" v="1612" actId="14100"/>
          <ac:picMkLst>
            <pc:docMk/>
            <pc:sldMk cId="2724051531" sldId="461"/>
            <ac:picMk id="3" creationId="{EDEE16A9-270C-EC74-B5E4-8C9594D60D0F}"/>
          </ac:picMkLst>
        </pc:picChg>
      </pc:sldChg>
      <pc:sldChg chg="add">
        <pc:chgData name="Liad MAGEN" userId="a28ad62c-1d94-4eb5-b386-eaad38743ab1" providerId="ADAL" clId="{9117B286-5063-43D7-8876-77366011EF37}" dt="2025-12-01T14:43:18.012" v="1637"/>
        <pc:sldMkLst>
          <pc:docMk/>
          <pc:sldMk cId="3000801312" sldId="461"/>
        </pc:sldMkLst>
      </pc:sldChg>
      <pc:sldChg chg="add">
        <pc:chgData name="Liad MAGEN" userId="a28ad62c-1d94-4eb5-b386-eaad38743ab1" providerId="ADAL" clId="{9117B286-5063-43D7-8876-77366011EF37}" dt="2025-12-01T14:43:18.012" v="1637"/>
        <pc:sldMkLst>
          <pc:docMk/>
          <pc:sldMk cId="168603995" sldId="462"/>
        </pc:sldMkLst>
      </pc:sldChg>
      <pc:sldChg chg="addSp modSp new del">
        <pc:chgData name="Liad MAGEN" userId="a28ad62c-1d94-4eb5-b386-eaad38743ab1" providerId="ADAL" clId="{9117B286-5063-43D7-8876-77366011EF37}" dt="2025-12-01T14:43:12.352" v="1636" actId="2696"/>
        <pc:sldMkLst>
          <pc:docMk/>
          <pc:sldMk cId="349168169" sldId="462"/>
        </pc:sldMkLst>
        <pc:picChg chg="add mod">
          <ac:chgData name="Liad MAGEN" userId="a28ad62c-1d94-4eb5-b386-eaad38743ab1" providerId="ADAL" clId="{9117B286-5063-43D7-8876-77366011EF37}" dt="2025-12-01T14:42:09.373" v="1616" actId="1076"/>
          <ac:picMkLst>
            <pc:docMk/>
            <pc:sldMk cId="349168169" sldId="462"/>
            <ac:picMk id="3" creationId="{6E54AB5E-7CB7-55AD-C1B8-D7BBF049EE39}"/>
          </ac:picMkLst>
        </pc:picChg>
      </pc:sldChg>
      <pc:sldMasterChg chg="modSp mod">
        <pc:chgData name="Liad MAGEN" userId="a28ad62c-1d94-4eb5-b386-eaad38743ab1" providerId="ADAL" clId="{9117B286-5063-43D7-8876-77366011EF37}" dt="2025-12-01T07:50:24.239" v="6" actId="33475"/>
        <pc:sldMasterMkLst>
          <pc:docMk/>
          <pc:sldMasterMk cId="3505979263" sldId="2147483705"/>
        </pc:sldMasterMkLst>
        <pc:spChg chg="add mod">
          <ac:chgData name="Liad MAGEN" userId="a28ad62c-1d94-4eb5-b386-eaad38743ab1" providerId="ADAL" clId="{9117B286-5063-43D7-8876-77366011EF37}" dt="2025-12-01T07:50:24.239" v="6" actId="33475"/>
          <ac:spMkLst>
            <pc:docMk/>
            <pc:sldMasterMk cId="3505979263" sldId="2147483705"/>
            <ac:spMk id="4" creationId="{F2B6DF3F-9AE7-C9E6-6897-F50770D712E4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68E92-6472-4A71-9734-F1F0AF268AC2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B3244E2-3612-446B-B135-1D569E7C694C}">
      <dgm:prSet/>
      <dgm:spPr>
        <a:solidFill>
          <a:schemeClr val="accent6"/>
        </a:solidFill>
      </dgm:spPr>
      <dgm:t>
        <a:bodyPr/>
        <a:lstStyle/>
        <a:p>
          <a:r>
            <a:rPr lang="en-US" b="0" dirty="0"/>
            <a:t>Knowledge Cut-off</a:t>
          </a:r>
          <a:endParaRPr lang="en-US" dirty="0"/>
        </a:p>
      </dgm:t>
    </dgm:pt>
    <dgm:pt modelId="{2827B087-28C7-4AE9-AC7E-86343B849253}" type="parTrans" cxnId="{895AFB74-3B30-4C5C-BC8A-20598AD61F21}">
      <dgm:prSet/>
      <dgm:spPr/>
      <dgm:t>
        <a:bodyPr/>
        <a:lstStyle/>
        <a:p>
          <a:endParaRPr lang="en-US"/>
        </a:p>
      </dgm:t>
    </dgm:pt>
    <dgm:pt modelId="{BC9DA189-4318-4C93-B43A-33C6C1410350}" type="sibTrans" cxnId="{895AFB74-3B30-4C5C-BC8A-20598AD61F21}">
      <dgm:prSet/>
      <dgm:spPr/>
      <dgm:t>
        <a:bodyPr/>
        <a:lstStyle/>
        <a:p>
          <a:endParaRPr lang="en-US"/>
        </a:p>
      </dgm:t>
    </dgm:pt>
    <dgm:pt modelId="{8D2C6729-EE95-4168-9DDE-0E02678D07E0}">
      <dgm:prSet/>
      <dgm:spPr>
        <a:solidFill>
          <a:srgbClr val="225B45"/>
        </a:solidFill>
      </dgm:spPr>
      <dgm:t>
        <a:bodyPr/>
        <a:lstStyle/>
        <a:p>
          <a:r>
            <a:rPr lang="en-US" b="0"/>
            <a:t>Hallucinations</a:t>
          </a:r>
          <a:endParaRPr lang="en-US"/>
        </a:p>
      </dgm:t>
    </dgm:pt>
    <dgm:pt modelId="{A9B4B0AB-01D0-4B1C-A33B-BED54C8FD63B}" type="parTrans" cxnId="{26393FAE-24D8-4158-9575-324B7E60902C}">
      <dgm:prSet/>
      <dgm:spPr/>
      <dgm:t>
        <a:bodyPr/>
        <a:lstStyle/>
        <a:p>
          <a:endParaRPr lang="en-US"/>
        </a:p>
      </dgm:t>
    </dgm:pt>
    <dgm:pt modelId="{D31E3C6C-FBB1-4E57-8F10-116C365E7050}" type="sibTrans" cxnId="{26393FAE-24D8-4158-9575-324B7E60902C}">
      <dgm:prSet/>
      <dgm:spPr/>
      <dgm:t>
        <a:bodyPr/>
        <a:lstStyle/>
        <a:p>
          <a:endParaRPr lang="en-US"/>
        </a:p>
      </dgm:t>
    </dgm:pt>
    <dgm:pt modelId="{94C3830A-69F8-4EC1-98EC-EBCC8511BF5B}">
      <dgm:prSet/>
      <dgm:spPr>
        <a:solidFill>
          <a:srgbClr val="67D0AB"/>
        </a:solidFill>
      </dgm:spPr>
      <dgm:t>
        <a:bodyPr/>
        <a:lstStyle/>
        <a:p>
          <a:r>
            <a:rPr lang="en-US" b="0" dirty="0"/>
            <a:t>Data Privacy / GDPR / HIPAA</a:t>
          </a:r>
          <a:endParaRPr lang="en-US" dirty="0"/>
        </a:p>
      </dgm:t>
    </dgm:pt>
    <dgm:pt modelId="{4DFBC5CA-3333-4033-AA0A-C5507EC9C4F1}" type="parTrans" cxnId="{CE938380-C6BF-4D56-B8D0-1A22929EAF3B}">
      <dgm:prSet/>
      <dgm:spPr/>
      <dgm:t>
        <a:bodyPr/>
        <a:lstStyle/>
        <a:p>
          <a:endParaRPr lang="en-US"/>
        </a:p>
      </dgm:t>
    </dgm:pt>
    <dgm:pt modelId="{FCE79883-F18D-4AF6-A497-58638C407198}" type="sibTrans" cxnId="{CE938380-C6BF-4D56-B8D0-1A22929EAF3B}">
      <dgm:prSet/>
      <dgm:spPr/>
      <dgm:t>
        <a:bodyPr/>
        <a:lstStyle/>
        <a:p>
          <a:endParaRPr lang="en-US"/>
        </a:p>
      </dgm:t>
    </dgm:pt>
    <dgm:pt modelId="{01F8CFC0-3150-4C8F-ABBA-4EFA73694088}">
      <dgm:prSet/>
      <dgm:spPr>
        <a:solidFill>
          <a:srgbClr val="FFD403"/>
        </a:solidFill>
      </dgm:spPr>
      <dgm:t>
        <a:bodyPr/>
        <a:lstStyle/>
        <a:p>
          <a:r>
            <a:rPr lang="en-US" b="0">
              <a:solidFill>
                <a:sysClr val="windowText" lastClr="000000"/>
              </a:solidFill>
            </a:rPr>
            <a:t>Limited Context Window </a:t>
          </a:r>
          <a:endParaRPr lang="en-US">
            <a:solidFill>
              <a:sysClr val="windowText" lastClr="000000"/>
            </a:solidFill>
          </a:endParaRPr>
        </a:p>
      </dgm:t>
    </dgm:pt>
    <dgm:pt modelId="{4A246051-0FD2-427A-A901-ECF67FDF883F}" type="parTrans" cxnId="{EC72B489-5A00-4D6C-8357-2ADABB83D74A}">
      <dgm:prSet/>
      <dgm:spPr/>
      <dgm:t>
        <a:bodyPr/>
        <a:lstStyle/>
        <a:p>
          <a:endParaRPr lang="en-US"/>
        </a:p>
      </dgm:t>
    </dgm:pt>
    <dgm:pt modelId="{22AD7F60-06C0-469B-B25B-9F6864942A21}" type="sibTrans" cxnId="{EC72B489-5A00-4D6C-8357-2ADABB83D74A}">
      <dgm:prSet/>
      <dgm:spPr/>
      <dgm:t>
        <a:bodyPr/>
        <a:lstStyle/>
        <a:p>
          <a:endParaRPr lang="en-US"/>
        </a:p>
      </dgm:t>
    </dgm:pt>
    <dgm:pt modelId="{0B28B07C-34C6-43DB-9DAC-E8BFE84F7C63}" type="pres">
      <dgm:prSet presAssocID="{5D068E92-6472-4A71-9734-F1F0AF268AC2}" presName="linear" presStyleCnt="0">
        <dgm:presLayoutVars>
          <dgm:animLvl val="lvl"/>
          <dgm:resizeHandles val="exact"/>
        </dgm:presLayoutVars>
      </dgm:prSet>
      <dgm:spPr/>
    </dgm:pt>
    <dgm:pt modelId="{F69B5433-F277-4772-B920-AEBFCFA64EEA}" type="pres">
      <dgm:prSet presAssocID="{EB3244E2-3612-446B-B135-1D569E7C69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BC9084-FE33-4753-8236-36B5EC0F961A}" type="pres">
      <dgm:prSet presAssocID="{BC9DA189-4318-4C93-B43A-33C6C1410350}" presName="spacer" presStyleCnt="0"/>
      <dgm:spPr/>
    </dgm:pt>
    <dgm:pt modelId="{4B30DA6B-5550-40C8-A773-AB23C5504C03}" type="pres">
      <dgm:prSet presAssocID="{8D2C6729-EE95-4168-9DDE-0E02678D07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903FCE-EE15-4D20-9EAF-2112BEBF6EDF}" type="pres">
      <dgm:prSet presAssocID="{D31E3C6C-FBB1-4E57-8F10-116C365E7050}" presName="spacer" presStyleCnt="0"/>
      <dgm:spPr/>
    </dgm:pt>
    <dgm:pt modelId="{9982E4FE-8EE2-4645-B17C-F45048559A67}" type="pres">
      <dgm:prSet presAssocID="{94C3830A-69F8-4EC1-98EC-EBCC8511BF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E55AC6-E71F-4ED6-96A2-7C0406410744}" type="pres">
      <dgm:prSet presAssocID="{FCE79883-F18D-4AF6-A497-58638C407198}" presName="spacer" presStyleCnt="0"/>
      <dgm:spPr/>
    </dgm:pt>
    <dgm:pt modelId="{B769136E-D155-459F-AD05-280E1A53C8A9}" type="pres">
      <dgm:prSet presAssocID="{01F8CFC0-3150-4C8F-ABBA-4EFA7369408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9852B2F-88BF-46A6-A4E4-A5CCF0DB0870}" type="presOf" srcId="{5D068E92-6472-4A71-9734-F1F0AF268AC2}" destId="{0B28B07C-34C6-43DB-9DAC-E8BFE84F7C63}" srcOrd="0" destOrd="0" presId="urn:microsoft.com/office/officeart/2005/8/layout/vList2"/>
    <dgm:cxn modelId="{895AFB74-3B30-4C5C-BC8A-20598AD61F21}" srcId="{5D068E92-6472-4A71-9734-F1F0AF268AC2}" destId="{EB3244E2-3612-446B-B135-1D569E7C694C}" srcOrd="0" destOrd="0" parTransId="{2827B087-28C7-4AE9-AC7E-86343B849253}" sibTransId="{BC9DA189-4318-4C93-B43A-33C6C1410350}"/>
    <dgm:cxn modelId="{94113E76-8F90-49C7-BFFF-7EFC4F5838B1}" type="presOf" srcId="{94C3830A-69F8-4EC1-98EC-EBCC8511BF5B}" destId="{9982E4FE-8EE2-4645-B17C-F45048559A67}" srcOrd="0" destOrd="0" presId="urn:microsoft.com/office/officeart/2005/8/layout/vList2"/>
    <dgm:cxn modelId="{11B89277-8ED4-454A-8DAC-D88F7DE2D13D}" type="presOf" srcId="{8D2C6729-EE95-4168-9DDE-0E02678D07E0}" destId="{4B30DA6B-5550-40C8-A773-AB23C5504C03}" srcOrd="0" destOrd="0" presId="urn:microsoft.com/office/officeart/2005/8/layout/vList2"/>
    <dgm:cxn modelId="{CE938380-C6BF-4D56-B8D0-1A22929EAF3B}" srcId="{5D068E92-6472-4A71-9734-F1F0AF268AC2}" destId="{94C3830A-69F8-4EC1-98EC-EBCC8511BF5B}" srcOrd="2" destOrd="0" parTransId="{4DFBC5CA-3333-4033-AA0A-C5507EC9C4F1}" sibTransId="{FCE79883-F18D-4AF6-A497-58638C407198}"/>
    <dgm:cxn modelId="{EC72B489-5A00-4D6C-8357-2ADABB83D74A}" srcId="{5D068E92-6472-4A71-9734-F1F0AF268AC2}" destId="{01F8CFC0-3150-4C8F-ABBA-4EFA73694088}" srcOrd="3" destOrd="0" parTransId="{4A246051-0FD2-427A-A901-ECF67FDF883F}" sibTransId="{22AD7F60-06C0-469B-B25B-9F6864942A21}"/>
    <dgm:cxn modelId="{3C9983A6-9F9D-4B4D-A3F5-0349627D5AF6}" type="presOf" srcId="{01F8CFC0-3150-4C8F-ABBA-4EFA73694088}" destId="{B769136E-D155-459F-AD05-280E1A53C8A9}" srcOrd="0" destOrd="0" presId="urn:microsoft.com/office/officeart/2005/8/layout/vList2"/>
    <dgm:cxn modelId="{26393FAE-24D8-4158-9575-324B7E60902C}" srcId="{5D068E92-6472-4A71-9734-F1F0AF268AC2}" destId="{8D2C6729-EE95-4168-9DDE-0E02678D07E0}" srcOrd="1" destOrd="0" parTransId="{A9B4B0AB-01D0-4B1C-A33B-BED54C8FD63B}" sibTransId="{D31E3C6C-FBB1-4E57-8F10-116C365E7050}"/>
    <dgm:cxn modelId="{E932A4F0-5053-45C4-B62F-B6980174669B}" type="presOf" srcId="{EB3244E2-3612-446B-B135-1D569E7C694C}" destId="{F69B5433-F277-4772-B920-AEBFCFA64EEA}" srcOrd="0" destOrd="0" presId="urn:microsoft.com/office/officeart/2005/8/layout/vList2"/>
    <dgm:cxn modelId="{D6AC1089-966C-40D6-A1F1-2186B2748BA1}" type="presParOf" srcId="{0B28B07C-34C6-43DB-9DAC-E8BFE84F7C63}" destId="{F69B5433-F277-4772-B920-AEBFCFA64EEA}" srcOrd="0" destOrd="0" presId="urn:microsoft.com/office/officeart/2005/8/layout/vList2"/>
    <dgm:cxn modelId="{38B0765A-87D8-48EC-9892-9D919E818D3D}" type="presParOf" srcId="{0B28B07C-34C6-43DB-9DAC-E8BFE84F7C63}" destId="{73BC9084-FE33-4753-8236-36B5EC0F961A}" srcOrd="1" destOrd="0" presId="urn:microsoft.com/office/officeart/2005/8/layout/vList2"/>
    <dgm:cxn modelId="{BB234796-7B96-463C-915F-D46204021B78}" type="presParOf" srcId="{0B28B07C-34C6-43DB-9DAC-E8BFE84F7C63}" destId="{4B30DA6B-5550-40C8-A773-AB23C5504C03}" srcOrd="2" destOrd="0" presId="urn:microsoft.com/office/officeart/2005/8/layout/vList2"/>
    <dgm:cxn modelId="{71A9A8FC-FCAE-4D0F-A72D-272FB0AF1C7A}" type="presParOf" srcId="{0B28B07C-34C6-43DB-9DAC-E8BFE84F7C63}" destId="{79903FCE-EE15-4D20-9EAF-2112BEBF6EDF}" srcOrd="3" destOrd="0" presId="urn:microsoft.com/office/officeart/2005/8/layout/vList2"/>
    <dgm:cxn modelId="{E8E2A1DD-6584-40A2-A66A-85BEA9A1CC06}" type="presParOf" srcId="{0B28B07C-34C6-43DB-9DAC-E8BFE84F7C63}" destId="{9982E4FE-8EE2-4645-B17C-F45048559A67}" srcOrd="4" destOrd="0" presId="urn:microsoft.com/office/officeart/2005/8/layout/vList2"/>
    <dgm:cxn modelId="{FDD22F02-8743-417D-8806-4AC9F73F0156}" type="presParOf" srcId="{0B28B07C-34C6-43DB-9DAC-E8BFE84F7C63}" destId="{B2E55AC6-E71F-4ED6-96A2-7C0406410744}" srcOrd="5" destOrd="0" presId="urn:microsoft.com/office/officeart/2005/8/layout/vList2"/>
    <dgm:cxn modelId="{E095A356-C28D-4C63-AD62-64DC934C7709}" type="presParOf" srcId="{0B28B07C-34C6-43DB-9DAC-E8BFE84F7C63}" destId="{B769136E-D155-459F-AD05-280E1A53C8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C01A8-2E6F-4B87-9991-D5BC529905B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1FE394-5790-4BDC-9B39-7EBA0ADFACF5}">
      <dgm:prSet/>
      <dgm:spPr/>
      <dgm:t>
        <a:bodyPr/>
        <a:lstStyle/>
        <a:p>
          <a:pPr rtl="0"/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Should capture some aspect of 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user satisfaction</a:t>
          </a:r>
        </a:p>
      </dgm:t>
    </dgm:pt>
    <dgm:pt modelId="{48F04016-8468-49B5-BC77-7DA2566DC7DC}" type="parTrans" cxnId="{3CC4DC27-2672-4494-A45B-62AF9CE7BDF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564FC79-1FFE-420D-8F83-01D54E3515B5}" type="sibTrans" cxnId="{3CC4DC27-2672-4494-A45B-62AF9CE7BDF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B3DD30F-55F3-432C-9F9D-0768373F8A64}">
      <dgm:prSet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Should be able to be 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replicated</a:t>
          </a:r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/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reproduced</a:t>
          </a:r>
        </a:p>
      </dgm:t>
    </dgm:pt>
    <dgm:pt modelId="{DEDF9377-8CBB-4D68-BE17-9A06462D1BCD}" type="parTrans" cxnId="{EE1D9F50-9CC3-4E9D-BAA7-305A0A0A437D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17DA7C2-5BD7-4094-9B7E-587796213EBC}" type="sibTrans" cxnId="{EE1D9F50-9CC3-4E9D-BAA7-305A0A0A437D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0F5F695-84EB-4210-AAEC-584A9E604466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Should be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comparable</a:t>
          </a:r>
        </a:p>
      </dgm:t>
    </dgm:pt>
    <dgm:pt modelId="{A1574C65-5795-469D-BC3D-540F0E9435BD}" type="parTrans" cxnId="{AF467B28-9C95-4CB3-8646-28C0F2A0202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86BA24B-63B9-4570-9C38-7D66DF576071}" type="sibTrans" cxnId="{AF467B28-9C95-4CB3-8646-28C0F2A0202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2F6EDE-8FC8-42B4-8877-8E140A5F32A7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E.g., a single number</a:t>
          </a:r>
        </a:p>
      </dgm:t>
    </dgm:pt>
    <dgm:pt modelId="{245D1D4F-A5A3-49E3-80ED-41A1430DBF3F}" type="parTrans" cxnId="{8B0CFB5D-CE79-4309-8E22-8C9B1C3D5909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111B3E4-7A1D-4977-ABE4-F1BA035CABFB}" type="sibTrans" cxnId="{8B0CFB5D-CE79-4309-8E22-8C9B1C3D5909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1D81FDE-1B5F-47BE-8519-C80E92C802A7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Should have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predictive</a:t>
          </a:r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 values for other situations</a:t>
          </a:r>
        </a:p>
      </dgm:t>
    </dgm:pt>
    <dgm:pt modelId="{063E0316-16F0-4493-856F-66262731BA51}" type="parTrans" cxnId="{0A61028B-802A-405C-A8A5-194156AA7DD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9FE7550-B0A5-4CBB-B075-DE34A53079C3}" type="sibTrans" cxnId="{0A61028B-802A-405C-A8A5-194156AA7DD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381C619-124D-42BC-8A2E-E699A337C26B}">
      <dgm:prSet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Different queries on different document-collections</a:t>
          </a:r>
        </a:p>
      </dgm:t>
    </dgm:pt>
    <dgm:pt modelId="{5A8A0A1E-5089-47D7-94AC-352CB3476709}" type="parTrans" cxnId="{2856FC33-CB98-4CFA-B1EB-CC821CDF08A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EF77615-1910-423B-800E-9EA6DA9C0416}" type="sibTrans" cxnId="{2856FC33-CB98-4CFA-B1EB-CC821CDF08A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4A4CD58-444A-479D-9F24-F3BB39FE5511}" type="pres">
      <dgm:prSet presAssocID="{DF9C01A8-2E6F-4B87-9991-D5BC529905B5}" presName="linear" presStyleCnt="0">
        <dgm:presLayoutVars>
          <dgm:animLvl val="lvl"/>
          <dgm:resizeHandles val="exact"/>
        </dgm:presLayoutVars>
      </dgm:prSet>
      <dgm:spPr/>
    </dgm:pt>
    <dgm:pt modelId="{1487415C-574B-4566-B5E0-A9B5DF69A819}" type="pres">
      <dgm:prSet presAssocID="{B51FE394-5790-4BDC-9B39-7EBA0ADFAC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29D662-18AD-4EDF-9478-9308A97AF4FC}" type="pres">
      <dgm:prSet presAssocID="{E564FC79-1FFE-420D-8F83-01D54E3515B5}" presName="spacer" presStyleCnt="0"/>
      <dgm:spPr/>
    </dgm:pt>
    <dgm:pt modelId="{D1C3CB9E-2060-42FB-A9F2-2FFBE6382697}" type="pres">
      <dgm:prSet presAssocID="{EB3DD30F-55F3-432C-9F9D-0768373F8A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D1959F-16D4-41E5-B181-EC58BA3CAB4E}" type="pres">
      <dgm:prSet presAssocID="{617DA7C2-5BD7-4094-9B7E-587796213EBC}" presName="spacer" presStyleCnt="0"/>
      <dgm:spPr/>
    </dgm:pt>
    <dgm:pt modelId="{A8E37D10-72BB-4496-AB88-39405D175243}" type="pres">
      <dgm:prSet presAssocID="{A0F5F695-84EB-4210-AAEC-584A9E6044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BFDADD-B586-4558-93EF-CB5FB837154A}" type="pres">
      <dgm:prSet presAssocID="{A0F5F695-84EB-4210-AAEC-584A9E604466}" presName="childText" presStyleLbl="revTx" presStyleIdx="0" presStyleCnt="2">
        <dgm:presLayoutVars>
          <dgm:bulletEnabled val="1"/>
        </dgm:presLayoutVars>
      </dgm:prSet>
      <dgm:spPr/>
    </dgm:pt>
    <dgm:pt modelId="{2867B08E-0269-44AD-948D-6D5D1700909C}" type="pres">
      <dgm:prSet presAssocID="{71D81FDE-1B5F-47BE-8519-C80E92C802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0B7B2E7-E9B1-4B58-AC85-7D271A4B9322}" type="pres">
      <dgm:prSet presAssocID="{71D81FDE-1B5F-47BE-8519-C80E92C802A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705512-5907-4C21-B17A-1932D6FAAF6C}" type="presOf" srcId="{DF9C01A8-2E6F-4B87-9991-D5BC529905B5}" destId="{A4A4CD58-444A-479D-9F24-F3BB39FE5511}" srcOrd="0" destOrd="0" presId="urn:microsoft.com/office/officeart/2005/8/layout/vList2"/>
    <dgm:cxn modelId="{3CC4DC27-2672-4494-A45B-62AF9CE7BDFE}" srcId="{DF9C01A8-2E6F-4B87-9991-D5BC529905B5}" destId="{B51FE394-5790-4BDC-9B39-7EBA0ADFACF5}" srcOrd="0" destOrd="0" parTransId="{48F04016-8468-49B5-BC77-7DA2566DC7DC}" sibTransId="{E564FC79-1FFE-420D-8F83-01D54E3515B5}"/>
    <dgm:cxn modelId="{AF467B28-9C95-4CB3-8646-28C0F2A0202B}" srcId="{DF9C01A8-2E6F-4B87-9991-D5BC529905B5}" destId="{A0F5F695-84EB-4210-AAEC-584A9E604466}" srcOrd="2" destOrd="0" parTransId="{A1574C65-5795-469D-BC3D-540F0E9435BD}" sibTransId="{486BA24B-63B9-4570-9C38-7D66DF576071}"/>
    <dgm:cxn modelId="{2856FC33-CB98-4CFA-B1EB-CC821CDF08A1}" srcId="{71D81FDE-1B5F-47BE-8519-C80E92C802A7}" destId="{2381C619-124D-42BC-8A2E-E699A337C26B}" srcOrd="0" destOrd="0" parTransId="{5A8A0A1E-5089-47D7-94AC-352CB3476709}" sibTransId="{CEF77615-1910-423B-800E-9EA6DA9C0416}"/>
    <dgm:cxn modelId="{8B0CFB5D-CE79-4309-8E22-8C9B1C3D5909}" srcId="{A0F5F695-84EB-4210-AAEC-584A9E604466}" destId="{852F6EDE-8FC8-42B4-8877-8E140A5F32A7}" srcOrd="0" destOrd="0" parTransId="{245D1D4F-A5A3-49E3-80ED-41A1430DBF3F}" sibTransId="{1111B3E4-7A1D-4977-ABE4-F1BA035CABFB}"/>
    <dgm:cxn modelId="{94F1306F-421E-45E8-BF8A-CBA31F67462A}" type="presOf" srcId="{B51FE394-5790-4BDC-9B39-7EBA0ADFACF5}" destId="{1487415C-574B-4566-B5E0-A9B5DF69A819}" srcOrd="0" destOrd="0" presId="urn:microsoft.com/office/officeart/2005/8/layout/vList2"/>
    <dgm:cxn modelId="{EE1D9F50-9CC3-4E9D-BAA7-305A0A0A437D}" srcId="{DF9C01A8-2E6F-4B87-9991-D5BC529905B5}" destId="{EB3DD30F-55F3-432C-9F9D-0768373F8A64}" srcOrd="1" destOrd="0" parTransId="{DEDF9377-8CBB-4D68-BE17-9A06462D1BCD}" sibTransId="{617DA7C2-5BD7-4094-9B7E-587796213EBC}"/>
    <dgm:cxn modelId="{0A61028B-802A-405C-A8A5-194156AA7DDF}" srcId="{DF9C01A8-2E6F-4B87-9991-D5BC529905B5}" destId="{71D81FDE-1B5F-47BE-8519-C80E92C802A7}" srcOrd="3" destOrd="0" parTransId="{063E0316-16F0-4493-856F-66262731BA51}" sibTransId="{89FE7550-B0A5-4CBB-B075-DE34A53079C3}"/>
    <dgm:cxn modelId="{CDE0048D-4FFF-4CD6-ADDC-29679A38EDC0}" type="presOf" srcId="{2381C619-124D-42BC-8A2E-E699A337C26B}" destId="{20B7B2E7-E9B1-4B58-AC85-7D271A4B9322}" srcOrd="0" destOrd="0" presId="urn:microsoft.com/office/officeart/2005/8/layout/vList2"/>
    <dgm:cxn modelId="{613699BE-1DF3-4190-8540-3DCFDF815E43}" type="presOf" srcId="{EB3DD30F-55F3-432C-9F9D-0768373F8A64}" destId="{D1C3CB9E-2060-42FB-A9F2-2FFBE6382697}" srcOrd="0" destOrd="0" presId="urn:microsoft.com/office/officeart/2005/8/layout/vList2"/>
    <dgm:cxn modelId="{962AF6C1-C996-4514-AA1C-753BAA65FCB4}" type="presOf" srcId="{A0F5F695-84EB-4210-AAEC-584A9E604466}" destId="{A8E37D10-72BB-4496-AB88-39405D175243}" srcOrd="0" destOrd="0" presId="urn:microsoft.com/office/officeart/2005/8/layout/vList2"/>
    <dgm:cxn modelId="{89953ED2-3DCA-4B2A-80F3-6F89124E79AE}" type="presOf" srcId="{71D81FDE-1B5F-47BE-8519-C80E92C802A7}" destId="{2867B08E-0269-44AD-948D-6D5D1700909C}" srcOrd="0" destOrd="0" presId="urn:microsoft.com/office/officeart/2005/8/layout/vList2"/>
    <dgm:cxn modelId="{ABA658DA-2F1A-472F-A149-20038013EAE7}" type="presOf" srcId="{852F6EDE-8FC8-42B4-8877-8E140A5F32A7}" destId="{DFBFDADD-B586-4558-93EF-CB5FB837154A}" srcOrd="0" destOrd="0" presId="urn:microsoft.com/office/officeart/2005/8/layout/vList2"/>
    <dgm:cxn modelId="{EB501898-5B68-4D2F-A347-5C15308505E6}" type="presParOf" srcId="{A4A4CD58-444A-479D-9F24-F3BB39FE5511}" destId="{1487415C-574B-4566-B5E0-A9B5DF69A819}" srcOrd="0" destOrd="0" presId="urn:microsoft.com/office/officeart/2005/8/layout/vList2"/>
    <dgm:cxn modelId="{5C907458-14A7-40E8-ACAF-0F00489BA57D}" type="presParOf" srcId="{A4A4CD58-444A-479D-9F24-F3BB39FE5511}" destId="{8429D662-18AD-4EDF-9478-9308A97AF4FC}" srcOrd="1" destOrd="0" presId="urn:microsoft.com/office/officeart/2005/8/layout/vList2"/>
    <dgm:cxn modelId="{80CAD820-79DA-4C1E-B97C-4CCA5BE1876C}" type="presParOf" srcId="{A4A4CD58-444A-479D-9F24-F3BB39FE5511}" destId="{D1C3CB9E-2060-42FB-A9F2-2FFBE6382697}" srcOrd="2" destOrd="0" presId="urn:microsoft.com/office/officeart/2005/8/layout/vList2"/>
    <dgm:cxn modelId="{E62BFCA7-F12D-4137-9491-E6EC885524E4}" type="presParOf" srcId="{A4A4CD58-444A-479D-9F24-F3BB39FE5511}" destId="{ADD1959F-16D4-41E5-B181-EC58BA3CAB4E}" srcOrd="3" destOrd="0" presId="urn:microsoft.com/office/officeart/2005/8/layout/vList2"/>
    <dgm:cxn modelId="{85BB31CA-9C92-49FC-8AD5-1BF4CDED4115}" type="presParOf" srcId="{A4A4CD58-444A-479D-9F24-F3BB39FE5511}" destId="{A8E37D10-72BB-4496-AB88-39405D175243}" srcOrd="4" destOrd="0" presId="urn:microsoft.com/office/officeart/2005/8/layout/vList2"/>
    <dgm:cxn modelId="{4ACB13A3-6B48-41F1-8281-94E774BFB399}" type="presParOf" srcId="{A4A4CD58-444A-479D-9F24-F3BB39FE5511}" destId="{DFBFDADD-B586-4558-93EF-CB5FB837154A}" srcOrd="5" destOrd="0" presId="urn:microsoft.com/office/officeart/2005/8/layout/vList2"/>
    <dgm:cxn modelId="{7E91E5D2-CCC7-43AB-AC65-5BA4BFF92CA6}" type="presParOf" srcId="{A4A4CD58-444A-479D-9F24-F3BB39FE5511}" destId="{2867B08E-0269-44AD-948D-6D5D1700909C}" srcOrd="6" destOrd="0" presId="urn:microsoft.com/office/officeart/2005/8/layout/vList2"/>
    <dgm:cxn modelId="{339270FD-C04B-4CFF-A52B-566D5518F8BB}" type="presParOf" srcId="{A4A4CD58-444A-479D-9F24-F3BB39FE5511}" destId="{20B7B2E7-E9B1-4B58-AC85-7D271A4B93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B5433-F277-4772-B920-AEBFCFA64EEA}">
      <dsp:nvSpPr>
        <dsp:cNvPr id="0" name=""/>
        <dsp:cNvSpPr/>
      </dsp:nvSpPr>
      <dsp:spPr>
        <a:xfrm>
          <a:off x="0" y="21771"/>
          <a:ext cx="7330754" cy="78624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Knowledge Cut-off</a:t>
          </a:r>
          <a:endParaRPr lang="en-US" sz="3200" kern="1200" dirty="0"/>
        </a:p>
      </dsp:txBody>
      <dsp:txXfrm>
        <a:off x="38381" y="60152"/>
        <a:ext cx="7253992" cy="709478"/>
      </dsp:txXfrm>
    </dsp:sp>
    <dsp:sp modelId="{4B30DA6B-5550-40C8-A773-AB23C5504C03}">
      <dsp:nvSpPr>
        <dsp:cNvPr id="0" name=""/>
        <dsp:cNvSpPr/>
      </dsp:nvSpPr>
      <dsp:spPr>
        <a:xfrm>
          <a:off x="0" y="900171"/>
          <a:ext cx="7330754" cy="786240"/>
        </a:xfrm>
        <a:prstGeom prst="roundRect">
          <a:avLst/>
        </a:prstGeom>
        <a:solidFill>
          <a:srgbClr val="225B4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/>
            <a:t>Hallucinations</a:t>
          </a:r>
          <a:endParaRPr lang="en-US" sz="3200" kern="1200"/>
        </a:p>
      </dsp:txBody>
      <dsp:txXfrm>
        <a:off x="38381" y="938552"/>
        <a:ext cx="7253992" cy="709478"/>
      </dsp:txXfrm>
    </dsp:sp>
    <dsp:sp modelId="{9982E4FE-8EE2-4645-B17C-F45048559A67}">
      <dsp:nvSpPr>
        <dsp:cNvPr id="0" name=""/>
        <dsp:cNvSpPr/>
      </dsp:nvSpPr>
      <dsp:spPr>
        <a:xfrm>
          <a:off x="0" y="1778571"/>
          <a:ext cx="7330754" cy="786240"/>
        </a:xfrm>
        <a:prstGeom prst="roundRect">
          <a:avLst/>
        </a:prstGeom>
        <a:solidFill>
          <a:srgbClr val="67D0A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Data Privacy / GDPR / HIPAA</a:t>
          </a:r>
          <a:endParaRPr lang="en-US" sz="3200" kern="1200" dirty="0"/>
        </a:p>
      </dsp:txBody>
      <dsp:txXfrm>
        <a:off x="38381" y="1816952"/>
        <a:ext cx="7253992" cy="709478"/>
      </dsp:txXfrm>
    </dsp:sp>
    <dsp:sp modelId="{B769136E-D155-459F-AD05-280E1A53C8A9}">
      <dsp:nvSpPr>
        <dsp:cNvPr id="0" name=""/>
        <dsp:cNvSpPr/>
      </dsp:nvSpPr>
      <dsp:spPr>
        <a:xfrm>
          <a:off x="0" y="2656971"/>
          <a:ext cx="7330754" cy="786240"/>
        </a:xfrm>
        <a:prstGeom prst="roundRect">
          <a:avLst/>
        </a:prstGeom>
        <a:solidFill>
          <a:srgbClr val="FFD4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solidFill>
                <a:sysClr val="windowText" lastClr="000000"/>
              </a:solidFill>
            </a:rPr>
            <a:t>Limited Context Window </a:t>
          </a:r>
          <a:endParaRPr lang="en-US" sz="3200" kern="1200">
            <a:solidFill>
              <a:sysClr val="windowText" lastClr="000000"/>
            </a:solidFill>
          </a:endParaRPr>
        </a:p>
      </dsp:txBody>
      <dsp:txXfrm>
        <a:off x="38381" y="2695352"/>
        <a:ext cx="7253992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415C-574B-4566-B5E0-A9B5DF69A819}">
      <dsp:nvSpPr>
        <dsp:cNvPr id="0" name=""/>
        <dsp:cNvSpPr/>
      </dsp:nvSpPr>
      <dsp:spPr>
        <a:xfrm>
          <a:off x="0" y="50677"/>
          <a:ext cx="10201137" cy="687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Should capture some aspect of </a:t>
          </a:r>
          <a:r>
            <a:rPr lang="en-US" sz="2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user satisfaction</a:t>
          </a:r>
        </a:p>
      </dsp:txBody>
      <dsp:txXfrm>
        <a:off x="33583" y="84260"/>
        <a:ext cx="10133971" cy="620794"/>
      </dsp:txXfrm>
    </dsp:sp>
    <dsp:sp modelId="{D1C3CB9E-2060-42FB-A9F2-2FFBE6382697}">
      <dsp:nvSpPr>
        <dsp:cNvPr id="0" name=""/>
        <dsp:cNvSpPr/>
      </dsp:nvSpPr>
      <dsp:spPr>
        <a:xfrm>
          <a:off x="0" y="819277"/>
          <a:ext cx="10201137" cy="687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Should be able to be </a:t>
          </a:r>
          <a:r>
            <a:rPr lang="en-US" sz="2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replicated</a:t>
          </a:r>
          <a:r>
            <a:rPr lang="en-US" sz="2800" kern="1200" dirty="0">
              <a:solidFill>
                <a:schemeClr val="tx1">
                  <a:lumMod val="85000"/>
                  <a:lumOff val="15000"/>
                </a:schemeClr>
              </a:solidFill>
            </a:rPr>
            <a:t>/</a:t>
          </a:r>
          <a:r>
            <a:rPr lang="en-US" sz="2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reproduced</a:t>
          </a:r>
        </a:p>
      </dsp:txBody>
      <dsp:txXfrm>
        <a:off x="33583" y="852860"/>
        <a:ext cx="10133971" cy="620794"/>
      </dsp:txXfrm>
    </dsp:sp>
    <dsp:sp modelId="{A8E37D10-72BB-4496-AB88-39405D175243}">
      <dsp:nvSpPr>
        <dsp:cNvPr id="0" name=""/>
        <dsp:cNvSpPr/>
      </dsp:nvSpPr>
      <dsp:spPr>
        <a:xfrm>
          <a:off x="0" y="1587877"/>
          <a:ext cx="10201137" cy="687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85000"/>
                  <a:lumOff val="15000"/>
                </a:schemeClr>
              </a:solidFill>
            </a:rPr>
            <a:t>Should be </a:t>
          </a:r>
          <a:r>
            <a:rPr lang="en-US" sz="2800" b="1" kern="1200">
              <a:solidFill>
                <a:schemeClr val="tx1">
                  <a:lumMod val="85000"/>
                  <a:lumOff val="15000"/>
                </a:schemeClr>
              </a:solidFill>
            </a:rPr>
            <a:t>comparable</a:t>
          </a:r>
        </a:p>
      </dsp:txBody>
      <dsp:txXfrm>
        <a:off x="33583" y="1621460"/>
        <a:ext cx="10133971" cy="620794"/>
      </dsp:txXfrm>
    </dsp:sp>
    <dsp:sp modelId="{DFBFDADD-B586-4558-93EF-CB5FB837154A}">
      <dsp:nvSpPr>
        <dsp:cNvPr id="0" name=""/>
        <dsp:cNvSpPr/>
      </dsp:nvSpPr>
      <dsp:spPr>
        <a:xfrm>
          <a:off x="0" y="2275837"/>
          <a:ext cx="1020113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solidFill>
                <a:schemeClr val="tx1">
                  <a:lumMod val="85000"/>
                  <a:lumOff val="15000"/>
                </a:schemeClr>
              </a:solidFill>
            </a:rPr>
            <a:t>E.g., a single number</a:t>
          </a:r>
        </a:p>
      </dsp:txBody>
      <dsp:txXfrm>
        <a:off x="0" y="2275837"/>
        <a:ext cx="10201137" cy="463680"/>
      </dsp:txXfrm>
    </dsp:sp>
    <dsp:sp modelId="{2867B08E-0269-44AD-948D-6D5D1700909C}">
      <dsp:nvSpPr>
        <dsp:cNvPr id="0" name=""/>
        <dsp:cNvSpPr/>
      </dsp:nvSpPr>
      <dsp:spPr>
        <a:xfrm>
          <a:off x="0" y="2739517"/>
          <a:ext cx="10201137" cy="687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85000"/>
                  <a:lumOff val="15000"/>
                </a:schemeClr>
              </a:solidFill>
            </a:rPr>
            <a:t>Should have </a:t>
          </a:r>
          <a:r>
            <a:rPr lang="en-US" sz="2800" b="1" kern="1200">
              <a:solidFill>
                <a:schemeClr val="tx1">
                  <a:lumMod val="85000"/>
                  <a:lumOff val="15000"/>
                </a:schemeClr>
              </a:solidFill>
            </a:rPr>
            <a:t>predictive</a:t>
          </a:r>
          <a:r>
            <a:rPr lang="en-US" sz="2800" kern="1200">
              <a:solidFill>
                <a:schemeClr val="tx1">
                  <a:lumMod val="85000"/>
                  <a:lumOff val="15000"/>
                </a:schemeClr>
              </a:solidFill>
            </a:rPr>
            <a:t> values for other situations</a:t>
          </a:r>
        </a:p>
      </dsp:txBody>
      <dsp:txXfrm>
        <a:off x="33583" y="2773100"/>
        <a:ext cx="10133971" cy="620794"/>
      </dsp:txXfrm>
    </dsp:sp>
    <dsp:sp modelId="{20B7B2E7-E9B1-4B58-AC85-7D271A4B9322}">
      <dsp:nvSpPr>
        <dsp:cNvPr id="0" name=""/>
        <dsp:cNvSpPr/>
      </dsp:nvSpPr>
      <dsp:spPr>
        <a:xfrm>
          <a:off x="0" y="3427477"/>
          <a:ext cx="1020113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chemeClr val="tx1">
                  <a:lumMod val="85000"/>
                  <a:lumOff val="15000"/>
                </a:schemeClr>
              </a:solidFill>
            </a:rPr>
            <a:t>Different queries on different document-collections</a:t>
          </a:r>
        </a:p>
      </dsp:txBody>
      <dsp:txXfrm>
        <a:off x="0" y="3427477"/>
        <a:ext cx="10201137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529D3-82EE-4776-AEFB-27484E5A496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94089-1E6E-4199-8452-2B0E794B7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BAC3A-795F-4812-93B3-091C259F9D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Existing Solutions: Llama-Index, </a:t>
            </a:r>
            <a:r>
              <a:rPr lang="en-US" dirty="0" err="1"/>
              <a:t>Ragatulle</a:t>
            </a:r>
            <a:r>
              <a:rPr lang="en-US" dirty="0"/>
              <a:t>, Vespa.AI, Cohere,…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215D-7FD7-4625-A896-9FE50C2216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6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2E4BB5-C270-43A1-986B-7153610A07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9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 produces synthetic question–answer context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A966EE2-CADB-775B-027C-E1F8CD770A0D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COVERS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745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D4191450-4540-5AF1-D406-13125579A40E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63529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572983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31C43C-4F6B-2090-DDF5-08F22D6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7B4A80-26EF-B90A-ACC6-166E5D8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3262045"/>
            <a:ext cx="4833631" cy="332322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defRPr sz="23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804D4A-D8A0-63B9-76AD-AEBB0D237F89}"/>
              </a:ext>
            </a:extLst>
          </p:cNvPr>
          <p:cNvSpPr/>
          <p:nvPr/>
        </p:nvSpPr>
        <p:spPr>
          <a:xfrm rot="10800000" flipH="1">
            <a:off x="9920084" y="2450910"/>
            <a:ext cx="1369089" cy="195618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5CA2EA-121C-141C-2E22-3269E88B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129BE66F-C5E7-4718-67A2-4AD57C2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1C94210-6A0F-B4FF-4370-0F4E96C2C031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CONTENT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9039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265A0C-73C7-0162-F14B-EF1519D9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EEC1A6-4D60-BD2C-BC7A-57BDEFCA8D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5487" y="1376477"/>
            <a:ext cx="11320065" cy="4452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588E22-8611-26E0-A4E6-D9DA33D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5DACF0-9329-EE51-C4B2-D56E9D65618C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CD5A6129-3EB7-C2EF-13CC-93174B774994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91A4FE-DAB0-C71D-4D06-80DCD507C3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5608A3-F7A0-69B7-F5EA-F1D2CF3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8037BECF-6BB3-A66C-C853-2294404FD355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7516BC-CDBD-A3BF-A146-F6FB733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0" y="1105466"/>
            <a:ext cx="863871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031F6F5-239A-B240-B54D-5C3B83A76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55722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0568C976-A1D0-00C1-B4E8-838BC2D6E717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D59ABE-7149-75D9-8A73-0FE1D6F048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8C2F3D-C8A6-757E-6A87-8722B3A3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AB1E16-A749-C3B3-63C2-EFA3D28E638A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109">
            <a:extLst>
              <a:ext uri="{FF2B5EF4-FFF2-40B4-BE49-F238E27FC236}">
                <a16:creationId xmlns:a16="http://schemas.microsoft.com/office/drawing/2014/main" id="{A3BD1856-908D-FE2D-4E39-0928875ED401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471E16-1363-B7E3-550E-6548AFDC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9E963-0739-0E9F-5553-1B75CC8CBD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57D54-6B10-ED05-DEED-5E57E0B4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36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3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4CE2A2A0-73EF-7168-FEE9-7DF7712CE60F}"/>
              </a:ext>
            </a:extLst>
          </p:cNvPr>
          <p:cNvSpPr/>
          <p:nvPr/>
        </p:nvSpPr>
        <p:spPr>
          <a:xfrm>
            <a:off x="-1" y="4545769"/>
            <a:ext cx="12192001" cy="2312232"/>
          </a:xfrm>
          <a:custGeom>
            <a:avLst/>
            <a:gdLst>
              <a:gd name="connsiteX0" fmla="*/ 1 w 12195176"/>
              <a:gd name="connsiteY0" fmla="*/ 0 h 2312767"/>
              <a:gd name="connsiteX1" fmla="*/ 11499534 w 12195176"/>
              <a:gd name="connsiteY1" fmla="*/ 0 h 2312767"/>
              <a:gd name="connsiteX2" fmla="*/ 11909742 w 12195176"/>
              <a:gd name="connsiteY2" fmla="*/ 187789 h 2312767"/>
              <a:gd name="connsiteX3" fmla="*/ 12195176 w 12195176"/>
              <a:gd name="connsiteY3" fmla="*/ 491829 h 2312767"/>
              <a:gd name="connsiteX4" fmla="*/ 12195176 w 12195176"/>
              <a:gd name="connsiteY4" fmla="*/ 1982567 h 2312767"/>
              <a:gd name="connsiteX5" fmla="*/ 12195175 w 12195176"/>
              <a:gd name="connsiteY5" fmla="*/ 1982567 h 2312767"/>
              <a:gd name="connsiteX6" fmla="*/ 12195175 w 12195176"/>
              <a:gd name="connsiteY6" fmla="*/ 2312767 h 2312767"/>
              <a:gd name="connsiteX7" fmla="*/ 0 w 12195176"/>
              <a:gd name="connsiteY7" fmla="*/ 2312767 h 2312767"/>
              <a:gd name="connsiteX8" fmla="*/ 0 w 12195176"/>
              <a:gd name="connsiteY8" fmla="*/ 1472979 h 2312767"/>
              <a:gd name="connsiteX9" fmla="*/ 1 w 12195176"/>
              <a:gd name="connsiteY9" fmla="*/ 1472979 h 23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5176" h="2312767">
                <a:moveTo>
                  <a:pt x="1" y="0"/>
                </a:moveTo>
                <a:lnTo>
                  <a:pt x="11499534" y="0"/>
                </a:lnTo>
                <a:cubicBezTo>
                  <a:pt x="11734972" y="0"/>
                  <a:pt x="11842882" y="120722"/>
                  <a:pt x="11909742" y="187789"/>
                </a:cubicBezTo>
                <a:lnTo>
                  <a:pt x="12195176" y="491829"/>
                </a:lnTo>
                <a:lnTo>
                  <a:pt x="12195176" y="1982567"/>
                </a:lnTo>
                <a:lnTo>
                  <a:pt x="12195175" y="1982567"/>
                </a:lnTo>
                <a:lnTo>
                  <a:pt x="12195175" y="2312767"/>
                </a:lnTo>
                <a:lnTo>
                  <a:pt x="0" y="2312767"/>
                </a:lnTo>
                <a:lnTo>
                  <a:pt x="0" y="1472979"/>
                </a:lnTo>
                <a:lnTo>
                  <a:pt x="1" y="1472979"/>
                </a:lnTo>
                <a:close/>
              </a:path>
            </a:pathLst>
          </a:custGeom>
          <a:solidFill>
            <a:srgbClr val="F8F6F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33AF464-E9BA-EABC-BD3F-CA4902C19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463" y="1295100"/>
            <a:ext cx="11411153" cy="2514018"/>
          </a:xfrm>
        </p:spPr>
        <p:txBody>
          <a:bodyPr/>
          <a:lstStyle/>
          <a:p>
            <a:pPr lvl="0"/>
            <a:r>
              <a:rPr lang="de-DE"/>
              <a:t>Mastertextformat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D80713-F5DB-7E82-EEAA-1E044A3E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F50F6A4-0925-BB47-3DB7-91E2DE84445A}"/>
              </a:ext>
            </a:extLst>
          </p:cNvPr>
          <p:cNvSpPr/>
          <p:nvPr/>
        </p:nvSpPr>
        <p:spPr>
          <a:xfrm>
            <a:off x="0" y="-2871"/>
            <a:ext cx="11614603" cy="686087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5CB6C8-5DBC-A090-D1C4-8A45A3029710}"/>
              </a:ext>
            </a:extLst>
          </p:cNvPr>
          <p:cNvSpPr/>
          <p:nvPr/>
        </p:nvSpPr>
        <p:spPr>
          <a:xfrm>
            <a:off x="9839441" y="405365"/>
            <a:ext cx="1085133" cy="1550458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DBDFE0-F6BE-4505-5501-D1704EE197C0}"/>
              </a:ext>
            </a:extLst>
          </p:cNvPr>
          <p:cNvSpPr/>
          <p:nvPr/>
        </p:nvSpPr>
        <p:spPr>
          <a:xfrm>
            <a:off x="3504387" y="742376"/>
            <a:ext cx="4784783" cy="6115624"/>
          </a:xfrm>
          <a:custGeom>
            <a:avLst/>
            <a:gdLst>
              <a:gd name="connsiteX0" fmla="*/ 890402 w 3920791"/>
              <a:gd name="connsiteY0" fmla="*/ 79 h 5011176"/>
              <a:gd name="connsiteX1" fmla="*/ 1296848 w 3920791"/>
              <a:gd name="connsiteY1" fmla="*/ 178245 h 5011176"/>
              <a:gd name="connsiteX2" fmla="*/ 3920791 w 3920791"/>
              <a:gd name="connsiteY2" fmla="*/ 2793425 h 5011176"/>
              <a:gd name="connsiteX3" fmla="*/ 1703038 w 3920791"/>
              <a:gd name="connsiteY3" fmla="*/ 5011176 h 5011176"/>
              <a:gd name="connsiteX4" fmla="*/ 0 w 3920791"/>
              <a:gd name="connsiteY4" fmla="*/ 5011176 h 5011176"/>
              <a:gd name="connsiteX5" fmla="*/ 2202835 w 3920791"/>
              <a:gd name="connsiteY5" fmla="*/ 2798191 h 5011176"/>
              <a:gd name="connsiteX6" fmla="*/ 4577 w 3920791"/>
              <a:gd name="connsiteY6" fmla="*/ 593181 h 5011176"/>
              <a:gd name="connsiteX7" fmla="*/ 439243 w 3920791"/>
              <a:gd name="connsiteY7" fmla="*/ 161008 h 5011176"/>
              <a:gd name="connsiteX8" fmla="*/ 890402 w 3920791"/>
              <a:gd name="connsiteY8" fmla="*/ 79 h 50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791" h="5011176">
                <a:moveTo>
                  <a:pt x="890402" y="79"/>
                </a:moveTo>
                <a:cubicBezTo>
                  <a:pt x="1082295" y="2952"/>
                  <a:pt x="1194521" y="97494"/>
                  <a:pt x="1296848" y="178245"/>
                </a:cubicBezTo>
                <a:lnTo>
                  <a:pt x="3920791" y="2793425"/>
                </a:lnTo>
                <a:lnTo>
                  <a:pt x="1703038" y="5011176"/>
                </a:lnTo>
                <a:lnTo>
                  <a:pt x="0" y="5011176"/>
                </a:lnTo>
                <a:lnTo>
                  <a:pt x="2202835" y="2798191"/>
                </a:lnTo>
                <a:lnTo>
                  <a:pt x="4577" y="593181"/>
                </a:lnTo>
                <a:lnTo>
                  <a:pt x="439243" y="161008"/>
                </a:lnTo>
                <a:cubicBezTo>
                  <a:pt x="531197" y="73914"/>
                  <a:pt x="698509" y="-2794"/>
                  <a:pt x="890402" y="7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5" y="3447761"/>
            <a:ext cx="6235252" cy="443095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512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286642-0C57-493D-1599-AD929844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8FCA32-F053-9B82-C171-71FD059E5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-21870" y="-1740"/>
            <a:ext cx="12213869" cy="6859740"/>
          </a:xfrm>
          <a:custGeom>
            <a:avLst/>
            <a:gdLst>
              <a:gd name="connsiteX0" fmla="*/ 21875 w 12217050"/>
              <a:gd name="connsiteY0" fmla="*/ 6859595 h 6861328"/>
              <a:gd name="connsiteX1" fmla="*/ 5675401 w 12217050"/>
              <a:gd name="connsiteY1" fmla="*/ 6861328 h 6861328"/>
              <a:gd name="connsiteX2" fmla="*/ 21875 w 12217050"/>
              <a:gd name="connsiteY2" fmla="*/ 6861328 h 6861328"/>
              <a:gd name="connsiteX3" fmla="*/ 6095821 w 12217050"/>
              <a:gd name="connsiteY3" fmla="*/ 1740 h 6861328"/>
              <a:gd name="connsiteX4" fmla="*/ 12217050 w 12217050"/>
              <a:gd name="connsiteY4" fmla="*/ 1740 h 6861328"/>
              <a:gd name="connsiteX5" fmla="*/ 12217050 w 12217050"/>
              <a:gd name="connsiteY5" fmla="*/ 6861328 h 6861328"/>
              <a:gd name="connsiteX6" fmla="*/ 5675401 w 12217050"/>
              <a:gd name="connsiteY6" fmla="*/ 6861328 h 6861328"/>
              <a:gd name="connsiteX7" fmla="*/ 5986856 w 12217050"/>
              <a:gd name="connsiteY7" fmla="*/ 6547210 h 6861328"/>
              <a:gd name="connsiteX8" fmla="*/ 6093337 w 12217050"/>
              <a:gd name="connsiteY8" fmla="*/ 6344898 h 6861328"/>
              <a:gd name="connsiteX9" fmla="*/ 6095891 w 12217050"/>
              <a:gd name="connsiteY9" fmla="*/ 17926 h 6861328"/>
              <a:gd name="connsiteX10" fmla="*/ 0 w 12217050"/>
              <a:gd name="connsiteY10" fmla="*/ 0 h 6861328"/>
              <a:gd name="connsiteX11" fmla="*/ 6095813 w 12217050"/>
              <a:gd name="connsiteY11" fmla="*/ 0 h 6861328"/>
              <a:gd name="connsiteX12" fmla="*/ 6095821 w 12217050"/>
              <a:gd name="connsiteY12" fmla="*/ 1740 h 6861328"/>
              <a:gd name="connsiteX13" fmla="*/ 21875 w 12217050"/>
              <a:gd name="connsiteY13" fmla="*/ 1740 h 6861328"/>
              <a:gd name="connsiteX14" fmla="*/ 21875 w 12217050"/>
              <a:gd name="connsiteY14" fmla="*/ 6859595 h 6861328"/>
              <a:gd name="connsiteX15" fmla="*/ 0 w 12217050"/>
              <a:gd name="connsiteY15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7050" h="6861328">
                <a:moveTo>
                  <a:pt x="21875" y="6859595"/>
                </a:moveTo>
                <a:lnTo>
                  <a:pt x="5675401" y="6861328"/>
                </a:lnTo>
                <a:lnTo>
                  <a:pt x="21875" y="6861328"/>
                </a:lnTo>
                <a:close/>
                <a:moveTo>
                  <a:pt x="6095821" y="1740"/>
                </a:moveTo>
                <a:lnTo>
                  <a:pt x="12217050" y="1740"/>
                </a:lnTo>
                <a:lnTo>
                  <a:pt x="12217050" y="6861328"/>
                </a:ln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90" y="6051412"/>
                  <a:pt x="6097402" y="476458"/>
                  <a:pt x="6095891" y="17926"/>
                </a:cubicBezTo>
                <a:close/>
                <a:moveTo>
                  <a:pt x="0" y="0"/>
                </a:moveTo>
                <a:lnTo>
                  <a:pt x="6095813" y="0"/>
                </a:lnTo>
                <a:lnTo>
                  <a:pt x="6095821" y="1740"/>
                </a:lnTo>
                <a:lnTo>
                  <a:pt x="21875" y="1740"/>
                </a:lnTo>
                <a:lnTo>
                  <a:pt x="21875" y="6859595"/>
                </a:ln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20" name="Freeform 19"/>
          <p:cNvSpPr/>
          <p:nvPr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421121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9AE458-58AA-9C4C-A466-344B24D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522675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44E6A2-7882-6AA3-55A5-834AE56C8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917183"/>
            <a:ext cx="5227615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7" name="Slide Number Placeholder 109">
            <a:extLst>
              <a:ext uri="{FF2B5EF4-FFF2-40B4-BE49-F238E27FC236}">
                <a16:creationId xmlns:a16="http://schemas.microsoft.com/office/drawing/2014/main" id="{B6DE157E-AA29-8D77-7194-D09DE3734813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F9DAE-D5AB-ADFC-23B4-4E5F6BADE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0FA7DE-67F9-A36C-4D5E-7EFE5E5B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9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9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EE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30C807-28E5-5B55-C99A-3C55C09131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36B12-6867-F58E-E9D5-C85AE979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870429-E9F4-43D2-0980-8D147FA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E5C051D-4F7C-A5D4-D184-2D2052A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50B-B39F-FD11-2316-1D7E39B27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25389F7-D074-B679-3E19-245351969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0696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20FAD-214C-40F6-EF6D-822B66D6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7" y="1627025"/>
            <a:ext cx="3328487" cy="3141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4C0793-5F28-13C6-3B7A-30ADBC65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6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3462FED-9E3F-6099-FAF7-AA79A4DEA79A}"/>
              </a:ext>
            </a:extLst>
          </p:cNvPr>
          <p:cNvSpPr/>
          <p:nvPr/>
        </p:nvSpPr>
        <p:spPr>
          <a:xfrm flipH="1">
            <a:off x="10195945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A367B3E-8839-328C-C542-FE217422F2C3}"/>
              </a:ext>
            </a:extLst>
          </p:cNvPr>
          <p:cNvSpPr/>
          <p:nvPr/>
        </p:nvSpPr>
        <p:spPr>
          <a:xfrm rot="10800000" flipH="1">
            <a:off x="1374843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F1397C3-A3EE-C8DE-9C24-F3FDE7D71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1692" y="1791316"/>
            <a:ext cx="6708616" cy="2421277"/>
          </a:xfrm>
        </p:spPr>
        <p:txBody>
          <a:bodyPr anchor="b"/>
          <a:lstStyle>
            <a:lvl1pPr algn="ctr">
              <a:lnSpc>
                <a:spcPct val="100000"/>
              </a:lnSpc>
              <a:defRPr sz="4699" b="0" i="0">
                <a:latin typeface="Amalia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B5AA6660-5D23-4187-9DDC-CC83FEA0E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1692" y="4546237"/>
            <a:ext cx="6708616" cy="407679"/>
          </a:xfrm>
        </p:spPr>
        <p:txBody>
          <a:bodyPr anchor="t"/>
          <a:lstStyle>
            <a:lvl1pPr algn="ctr">
              <a:defRPr sz="1799" b="1" i="0">
                <a:latin typeface="Amalia Medium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Subtitle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3CABFE-E8B5-7ACF-05BF-B97216B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3275112"/>
            <a:ext cx="11312755" cy="3077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5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5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67D0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18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6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 indent="-179334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1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7">
    <p:bg>
      <p:bgPr>
        <a:solidFill>
          <a:srgbClr val="A3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889DBFB0-3DEC-F8C3-95E7-680011D22FE4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2985111"/>
            <a:ext cx="4833631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1" i="0" spc="-30" baseline="0">
                <a:solidFill>
                  <a:schemeClr val="tx2"/>
                </a:solidFill>
                <a:latin typeface="Amalia" panose="020B0504020203020204" pitchFamily="34" charset="77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463" y="3833499"/>
            <a:ext cx="5021325" cy="385875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462" y="6076848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563E166-4B21-FC9E-E6D4-7B8D8B069E2D}"/>
              </a:ext>
            </a:extLst>
          </p:cNvPr>
          <p:cNvSpPr/>
          <p:nvPr/>
        </p:nvSpPr>
        <p:spPr>
          <a:xfrm rot="10800000" flipH="1">
            <a:off x="5064008" y="1954471"/>
            <a:ext cx="2063983" cy="2949056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2F6DB3-F753-BA9A-0135-EBB1E11E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8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7588D027-212B-992D-8B90-BE02C1ACBEB4}"/>
              </a:ext>
            </a:extLst>
          </p:cNvPr>
          <p:cNvSpPr/>
          <p:nvPr/>
        </p:nvSpPr>
        <p:spPr>
          <a:xfrm>
            <a:off x="3288419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91C4B3F5-9B1A-0494-1BF1-2B48B2BD6BA1}"/>
              </a:ext>
            </a:extLst>
          </p:cNvPr>
          <p:cNvSpPr/>
          <p:nvPr/>
        </p:nvSpPr>
        <p:spPr>
          <a:xfrm>
            <a:off x="1928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C796687-AE54-6D01-1DB4-C6C27EEF5601}"/>
              </a:ext>
            </a:extLst>
          </p:cNvPr>
          <p:cNvSpPr/>
          <p:nvPr/>
        </p:nvSpPr>
        <p:spPr>
          <a:xfrm flipH="1">
            <a:off x="1" y="-6262"/>
            <a:ext cx="3320725" cy="6883002"/>
          </a:xfrm>
          <a:custGeom>
            <a:avLst/>
            <a:gdLst>
              <a:gd name="connsiteX0" fmla="*/ 3321590 w 3321590"/>
              <a:gd name="connsiteY0" fmla="*/ 0 h 6884596"/>
              <a:gd name="connsiteX1" fmla="*/ 331 w 3321590"/>
              <a:gd name="connsiteY1" fmla="*/ 6264 h 6884596"/>
              <a:gd name="connsiteX2" fmla="*/ 2807 w 3321590"/>
              <a:gd name="connsiteY2" fmla="*/ 6351162 h 6884596"/>
              <a:gd name="connsiteX3" fmla="*/ 109288 w 3321590"/>
              <a:gd name="connsiteY3" fmla="*/ 6553474 h 6884596"/>
              <a:gd name="connsiteX4" fmla="*/ 420743 w 3321590"/>
              <a:gd name="connsiteY4" fmla="*/ 6867592 h 6884596"/>
              <a:gd name="connsiteX5" fmla="*/ 3321590 w 3321590"/>
              <a:gd name="connsiteY5" fmla="*/ 6884596 h 6884596"/>
              <a:gd name="connsiteX6" fmla="*/ 3321590 w 3321590"/>
              <a:gd name="connsiteY6" fmla="*/ 0 h 68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1590" h="6884596">
                <a:moveTo>
                  <a:pt x="3321590" y="0"/>
                </a:moveTo>
                <a:lnTo>
                  <a:pt x="331" y="6264"/>
                </a:lnTo>
                <a:cubicBezTo>
                  <a:pt x="-1444" y="304409"/>
                  <a:pt x="4582" y="6053017"/>
                  <a:pt x="2807" y="6351162"/>
                </a:cubicBezTo>
                <a:cubicBezTo>
                  <a:pt x="2868" y="6400392"/>
                  <a:pt x="42348" y="6486872"/>
                  <a:pt x="109288" y="6553474"/>
                </a:cubicBezTo>
                <a:lnTo>
                  <a:pt x="420743" y="6867592"/>
                </a:lnTo>
                <a:lnTo>
                  <a:pt x="3321590" y="6884596"/>
                </a:lnTo>
                <a:lnTo>
                  <a:pt x="33215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B1882FF-3634-75E5-E08B-E33722B5EFA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499961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D9FDF480-8198-4F8A-69AC-615B1A9B6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4704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5CAB423-CF70-B66B-6E02-561F6E5E1D4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577294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D91BAE2-3D7C-D5F6-697D-15CE3AB26D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72037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3B10C68-4174-A38B-6495-1939EF688EC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7314" y="2399053"/>
            <a:ext cx="2685057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FA7CD50-47F8-CBCE-47A4-DA4304B9DF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314" y="1931916"/>
            <a:ext cx="2684975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FF69525-4E66-14B9-48DC-EBF43EF7FEF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609618" y="2399053"/>
            <a:ext cx="2376874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42E466B-5A08-B514-A039-090CC87373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4360" y="1931916"/>
            <a:ext cx="2376801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DDED2-4444-62B8-64BD-3B1E310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DF6B-73E2-B130-D13F-6694D707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116971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172670-C324-86F8-CBDF-BC810C60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3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2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832644B-A027-3D0A-F973-728D68BC0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10855"/>
            <a:ext cx="349987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2F8959B9-71B7-77E6-9C4F-EB986D14246C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DDEC01-4450-8F95-6FC7-C320B9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2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B5E53A-3BCE-4478-A244-8090B97179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2E544D-14D9-1155-F481-7596670D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9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0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2" y="5607705"/>
            <a:ext cx="6275976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FC27CA3-A648-27EE-8317-D0D957696FBF}"/>
              </a:ext>
            </a:extLst>
          </p:cNvPr>
          <p:cNvSpPr/>
          <p:nvPr/>
        </p:nvSpPr>
        <p:spPr>
          <a:xfrm rot="10800000" flipH="1">
            <a:off x="11388331" y="591937"/>
            <a:ext cx="361091" cy="51593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DC9A4-C3BF-6BA6-00C1-2765204C93E2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</p:spTree>
    <p:extLst>
      <p:ext uri="{BB962C8B-B14F-4D97-AF65-F5344CB8AC3E}">
        <p14:creationId xmlns:p14="http://schemas.microsoft.com/office/powerpoint/2010/main" val="156954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  <p15:guide id="3" orient="horz" pos="3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96031-1AF7-40D3-F0DF-9316326F5384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C8CEE-8457-4C75-96FF-D36BDD00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B1927-C657-F819-7006-A3BC3CF6BBC6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B64C2E-1263-ED11-895F-26BD8FCB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" r="6"/>
          <a:stretch/>
        </p:blipFill>
        <p:spPr>
          <a:xfrm>
            <a:off x="214125" y="186405"/>
            <a:ext cx="2062440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65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58A19B-47E5-868C-CFCE-C0380B58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5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D90E56-74A2-1FF7-0F55-2CF3B7B8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80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81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4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2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3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A2F0EEFF-444C-545D-7975-37A5F864BF7D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9160275" y="1037703"/>
            <a:ext cx="1627149" cy="232490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97258-85D6-A43B-474C-83D10DFD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5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1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3ACBF60-4450-A776-5EAF-53E12F06B438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CLOSINGS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606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447761"/>
            <a:ext cx="5659338" cy="443095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Thank you!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798775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253617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0184F-139D-D8CA-4F93-78F1E0BF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785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198520"/>
            <a:ext cx="5659338" cy="692337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49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Make it happen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9287787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1236133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D9C618-2B05-1E1F-E492-8CF3C080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8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C29EFB9-5955-1452-7957-0622818EDB45}"/>
              </a:ext>
            </a:extLst>
          </p:cNvPr>
          <p:cNvSpPr/>
          <p:nvPr/>
        </p:nvSpPr>
        <p:spPr>
          <a:xfrm rot="10800000" flipH="1">
            <a:off x="4692065" y="2553773"/>
            <a:ext cx="1354320" cy="19350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ED8E96C-F2A4-357A-2EFD-F50CBDEC5DCF}"/>
              </a:ext>
            </a:extLst>
          </p:cNvPr>
          <p:cNvSpPr txBox="1"/>
          <p:nvPr/>
        </p:nvSpPr>
        <p:spPr>
          <a:xfrm>
            <a:off x="6846337" y="3059754"/>
            <a:ext cx="4386772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>
                <a:solidFill>
                  <a:schemeClr val="tx2"/>
                </a:solidFill>
                <a:latin typeface="Amalia Medium" panose="020B0504020203020204" pitchFamily="34" charset="77"/>
              </a:rPr>
              <a:t>Make it happen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524811-264C-1BCA-29EF-5555EEEABF23}"/>
              </a:ext>
            </a:extLst>
          </p:cNvPr>
          <p:cNvSpPr txBox="1"/>
          <p:nvPr/>
        </p:nvSpPr>
        <p:spPr>
          <a:xfrm>
            <a:off x="939022" y="3059754"/>
            <a:ext cx="2953090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 b="0" i="0">
                <a:solidFill>
                  <a:schemeClr val="tx2"/>
                </a:solidFill>
                <a:latin typeface="Amalia" panose="020B0504020203020204" pitchFamily="34" charset="77"/>
              </a:rPr>
              <a:t>Thank you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31C154-1006-0057-2315-CD20F3F1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277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with text and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46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Amalia" panose="020B0504020203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/3 and 2/3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40D808E-4099-7312-7A33-813F2DB3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14" y="1658862"/>
            <a:ext cx="3430773" cy="4367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37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text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58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342156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0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 dirty="0"/>
              <a:t>Secondary heading goes here – 14pt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F78728-2FE0-E7D6-CB42-81C7E4BD1D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83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Bauen und Gestalten">
    <p:bg>
      <p:bgPr>
        <a:solidFill>
          <a:srgbClr val="0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" y="0"/>
            <a:ext cx="12191531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9918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4E4B868-0131-AEB9-0D59-6EE382F939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-1" y="0"/>
            <a:ext cx="12192003" cy="6858000"/>
          </a:xfrm>
          <a:custGeom>
            <a:avLst/>
            <a:gdLst>
              <a:gd name="connsiteX0" fmla="*/ 12195175 w 12195178"/>
              <a:gd name="connsiteY0" fmla="*/ 6857391 h 6859588"/>
              <a:gd name="connsiteX1" fmla="*/ 12195178 w 12195178"/>
              <a:gd name="connsiteY1" fmla="*/ 6859588 h 6859588"/>
              <a:gd name="connsiteX2" fmla="*/ 12195175 w 12195178"/>
              <a:gd name="connsiteY2" fmla="*/ 6859588 h 6859588"/>
              <a:gd name="connsiteX3" fmla="*/ 0 w 12195178"/>
              <a:gd name="connsiteY3" fmla="*/ 0 h 6859588"/>
              <a:gd name="connsiteX4" fmla="*/ 12195175 w 12195178"/>
              <a:gd name="connsiteY4" fmla="*/ 0 h 6859588"/>
              <a:gd name="connsiteX5" fmla="*/ 12195175 w 12195178"/>
              <a:gd name="connsiteY5" fmla="*/ 6857391 h 6859588"/>
              <a:gd name="connsiteX6" fmla="*/ 12192340 w 12195178"/>
              <a:gd name="connsiteY6" fmla="*/ 4840917 h 6859588"/>
              <a:gd name="connsiteX7" fmla="*/ 11898506 w 12195178"/>
              <a:gd name="connsiteY7" fmla="*/ 4545015 h 6859588"/>
              <a:gd name="connsiteX8" fmla="*/ 11651193 w 12195178"/>
              <a:gd name="connsiteY8" fmla="*/ 4414806 h 6859588"/>
              <a:gd name="connsiteX9" fmla="*/ 1656 w 12195178"/>
              <a:gd name="connsiteY9" fmla="*/ 4420070 h 6859588"/>
              <a:gd name="connsiteX10" fmla="*/ 0 w 12195178"/>
              <a:gd name="connsiteY10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5178" h="6859588">
                <a:moveTo>
                  <a:pt x="12195175" y="6857391"/>
                </a:moveTo>
                <a:lnTo>
                  <a:pt x="12195178" y="6859588"/>
                </a:lnTo>
                <a:lnTo>
                  <a:pt x="12195175" y="6859588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7391"/>
                </a:lnTo>
                <a:lnTo>
                  <a:pt x="12192340" y="4840917"/>
                </a:lnTo>
                <a:lnTo>
                  <a:pt x="11898506" y="4545015"/>
                </a:lnTo>
                <a:cubicBezTo>
                  <a:pt x="11801963" y="4444425"/>
                  <a:pt x="11762948" y="4423768"/>
                  <a:pt x="11651193" y="4414806"/>
                </a:cubicBezTo>
                <a:cubicBezTo>
                  <a:pt x="11353048" y="4416581"/>
                  <a:pt x="299801" y="4418295"/>
                  <a:pt x="1656" y="4420070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9" name="Freeform 8"/>
          <p:cNvSpPr/>
          <p:nvPr/>
        </p:nvSpPr>
        <p:spPr>
          <a:xfrm rot="16200000">
            <a:off x="4873891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2401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5874634"/>
            <a:ext cx="6814416" cy="193002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7CFB74-7608-E53C-607A-E725B5F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96" y="4998214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6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Gesundheitswissenschaften">
    <p:bg>
      <p:bgPr>
        <a:solidFill>
          <a:srgbClr val="F28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8ADF906-415B-4DB6-93B2-B5A19FDE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6272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4" y="477531"/>
            <a:ext cx="11354320" cy="498406"/>
          </a:xfrm>
        </p:spPr>
        <p:txBody>
          <a:bodyPr/>
          <a:lstStyle>
            <a:lvl1pPr>
              <a:defRPr sz="2932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/>
        </p:nvSpPr>
        <p:spPr>
          <a:xfrm>
            <a:off x="518797" y="6223455"/>
            <a:ext cx="1509666" cy="22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68" b="1" dirty="0">
                <a:solidFill>
                  <a:srgbClr val="4A4D53"/>
                </a:solidFill>
              </a:rPr>
              <a:t>FH Campus Wien </a:t>
            </a:r>
            <a:r>
              <a:rPr lang="de-AT" sz="868" dirty="0">
                <a:solidFill>
                  <a:srgbClr val="4A4D53"/>
                </a:solidFill>
              </a:rPr>
              <a:t>|</a:t>
            </a:r>
            <a:endParaRPr lang="de-AT" sz="2314" b="1" dirty="0">
              <a:solidFill>
                <a:schemeClr val="bg1"/>
              </a:solidFill>
            </a:endParaRPr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103616" y="1199631"/>
            <a:ext cx="10730537" cy="488604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399"/>
            </a:lvl1pPr>
          </a:lstStyle>
          <a:p>
            <a:r>
              <a:rPr lang="en-US"/>
              <a:t>Click icon to add chart</a:t>
            </a:r>
            <a:endParaRPr lang="de-AT" dirty="0"/>
          </a:p>
        </p:txBody>
      </p:sp>
      <p:sp>
        <p:nvSpPr>
          <p:cNvPr id="6" name="Fußzeilenplatzhalter 9">
            <a:extLst>
              <a:ext uri="{FF2B5EF4-FFF2-40B4-BE49-F238E27FC236}">
                <a16:creationId xmlns:a16="http://schemas.microsoft.com/office/drawing/2014/main" id="{41B209C6-0701-4599-8B0B-633B9CDF66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29337" y="6275547"/>
            <a:ext cx="3984354" cy="139534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/>
        </p:nvSpPr>
        <p:spPr>
          <a:xfrm>
            <a:off x="9091173" y="6223455"/>
            <a:ext cx="2742981" cy="256573"/>
          </a:xfrm>
          <a:prstGeom prst="rect">
            <a:avLst/>
          </a:prstGeom>
        </p:spPr>
        <p:txBody>
          <a:bodyPr vert="horz" lIns="121878" tIns="60939" rIns="121878" bIns="60939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868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868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27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Kapitel FH Campus Wien">
    <p:bg>
      <p:bgPr>
        <a:solidFill>
          <a:srgbClr val="48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E6186A9-CD69-41E8-A621-F7B9D86E4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4"/>
            <a:ext cx="12187768" cy="68558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/>
        </p:nvCxnSpPr>
        <p:spPr>
          <a:xfrm>
            <a:off x="2100264" y="6267635"/>
            <a:ext cx="0" cy="19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46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61C284-BE0E-4D1D-BF50-4B32FF0C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44121" cy="498406"/>
          </a:xfrm>
        </p:spPr>
        <p:txBody>
          <a:bodyPr/>
          <a:lstStyle>
            <a:lvl1pPr>
              <a:defRPr lang="de-DE" sz="2932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rgbClr val="484B52"/>
                </a:solidFill>
              </a:defRPr>
            </a:lvl1pPr>
            <a:lvl2pPr marL="600938" indent="-359716">
              <a:defRPr sz="2399">
                <a:solidFill>
                  <a:srgbClr val="484B52"/>
                </a:solidFill>
              </a:defRPr>
            </a:lvl2pPr>
            <a:lvl3pPr marL="952190" indent="-351252">
              <a:defRPr sz="2133">
                <a:solidFill>
                  <a:srgbClr val="484B52"/>
                </a:solidFill>
              </a:defRPr>
            </a:lvl3pPr>
            <a:lvl4pPr marL="1314023" indent="-361833">
              <a:defRPr sz="1866">
                <a:solidFill>
                  <a:srgbClr val="484B52"/>
                </a:solidFill>
              </a:defRPr>
            </a:lvl4pPr>
            <a:lvl5pPr marL="1553128" indent="-239106">
              <a:defRPr sz="1599">
                <a:solidFill>
                  <a:srgbClr val="484B5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15297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tiel Angewandte Pflegewissenschaften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E21B3A0-A913-4A42-9D03-E507BA66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75833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Soziales">
    <p:bg>
      <p:bgPr>
        <a:solidFill>
          <a:srgbClr val="A2B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21BEA88-549F-4AB1-BF25-6BB14C55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365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Verwaltung, Wirtschaft, Sicherheit, Politik">
    <p:bg>
      <p:bgPr>
        <a:solidFill>
          <a:srgbClr val="7E5D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4217A74-303F-4E24-AE35-2C463E53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245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C794A98-E6FF-70D8-A792-A977935C45AC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DIVIDERS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013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562318-94AB-3001-47EC-1B5197B76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9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17A7ACC-E4FD-979E-11CA-11CFECF3CBF1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439CD316-0FF6-7187-BF0B-45DE809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2130855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DEDAC1-98C8-9EB2-213C-E421CB6C6A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637096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9AA4C6-859A-08A7-A3C4-7F743F568559}"/>
              </a:ext>
            </a:extLst>
          </p:cNvPr>
          <p:cNvSpPr/>
          <p:nvPr/>
        </p:nvSpPr>
        <p:spPr>
          <a:xfrm>
            <a:off x="9119549" y="3572982"/>
            <a:ext cx="1884048" cy="2691961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F418D-0B70-C74A-C8A2-705BFA8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117EBE-5E5D-28B9-C658-2B76E325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7" name="Freeform 16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3E9C03-F500-1452-170A-812F831CD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5571F4-5F3D-A550-F397-9756F66C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3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90135-1E06-99CA-C9D8-40C2C7F0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196" y="6356467"/>
            <a:ext cx="4113729" cy="3650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F3F-9AE7-C9E6-6897-F50770D712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775950" y="6642100"/>
            <a:ext cx="1377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35059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6" r:id="rId51"/>
    <p:sldLayoutId id="2147483757" r:id="rId52"/>
    <p:sldLayoutId id="2147483758" r:id="rId53"/>
    <p:sldLayoutId id="2147483759" r:id="rId54"/>
    <p:sldLayoutId id="2147483760" r:id="rId55"/>
    <p:sldLayoutId id="2147483761" r:id="rId5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58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140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14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slide" Target="slide20.xml"/><Relationship Id="rId7" Type="http://schemas.openxmlformats.org/officeDocument/2006/relationships/image" Target="../media/image330.png"/><Relationship Id="rId12" Type="http://schemas.openxmlformats.org/officeDocument/2006/relationships/slide" Target="slide4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67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40.png"/><Relationship Id="rId4" Type="http://schemas.openxmlformats.org/officeDocument/2006/relationships/image" Target="../media/image32.png"/><Relationship Id="rId9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1070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283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2832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TRA/UDCG" TargetMode="External"/><Relationship Id="rId2" Type="http://schemas.openxmlformats.org/officeDocument/2006/relationships/hyperlink" Target="https://arxiv.org/abs/2510.21440" TargetMode="Externa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traceloop.com/" TargetMode="External"/><Relationship Id="rId3" Type="http://schemas.openxmlformats.org/officeDocument/2006/relationships/hyperlink" Target="https://github.com/vibrantlabsai/ragas" TargetMode="External"/><Relationship Id="rId7" Type="http://schemas.openxmlformats.org/officeDocument/2006/relationships/hyperlink" Target="https://laminar.sh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helicone.ai/" TargetMode="External"/><Relationship Id="rId5" Type="http://schemas.openxmlformats.org/officeDocument/2006/relationships/hyperlink" Target="https://langfuse.com/" TargetMode="External"/><Relationship Id="rId4" Type="http://schemas.openxmlformats.org/officeDocument/2006/relationships/hyperlink" Target="https://openlit.io/" TargetMode="External"/><Relationship Id="rId9" Type="http://schemas.openxmlformats.org/officeDocument/2006/relationships/hyperlink" Target="https://github.com/embeddings-benchmark/mteb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11.045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92B9C-1D6E-BCAE-2598-8F566E6A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2320416"/>
            <a:ext cx="4833631" cy="1329338"/>
          </a:xfrm>
        </p:spPr>
        <p:txBody>
          <a:bodyPr/>
          <a:lstStyle/>
          <a:p>
            <a:r>
              <a:rPr lang="en-US" dirty="0"/>
              <a:t>MSCA Agentic RAG – Day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3692D-23E4-C668-4586-DFBA50AAC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Renato Rocha Souza, Liad Magen</a:t>
            </a:r>
          </a:p>
        </p:txBody>
      </p:sp>
    </p:spTree>
    <p:extLst>
      <p:ext uri="{BB962C8B-B14F-4D97-AF65-F5344CB8AC3E}">
        <p14:creationId xmlns:p14="http://schemas.microsoft.com/office/powerpoint/2010/main" val="252478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80C0-826D-D56B-45EB-E1C2522F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Negativity and</a:t>
            </a:r>
            <a:r>
              <a:rPr lang="en-US" dirty="0">
                <a:solidFill>
                  <a:schemeClr val="accent1"/>
                </a:solidFill>
              </a:rPr>
              <a:t> Restrictiveness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1856-69AD-19F5-D340-8D8A5E68B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David was </a:t>
            </a:r>
            <a:r>
              <a:rPr lang="en-US" sz="2400" b="1" dirty="0">
                <a:solidFill>
                  <a:schemeClr val="tx1"/>
                </a:solidFill>
              </a:rPr>
              <a:t>not </a:t>
            </a:r>
            <a:r>
              <a:rPr lang="en-US" sz="2400" dirty="0">
                <a:solidFill>
                  <a:schemeClr val="tx1"/>
                </a:solidFill>
              </a:rPr>
              <a:t>the CEO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of Microsoft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	from 2005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		to 2010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FCD83-DA44-37DF-AD63-6A171F4A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Knowledge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69863F-0651-BEAD-C828-D76697F2D5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trophy didn’t fit in the bag because </a:t>
            </a:r>
            <a:r>
              <a:rPr lang="en-US" sz="1800" b="1" dirty="0">
                <a:solidFill>
                  <a:schemeClr val="accent6"/>
                </a:solidFill>
              </a:rPr>
              <a:t>it</a:t>
            </a:r>
            <a:r>
              <a:rPr lang="en-US" sz="1800" dirty="0"/>
              <a:t> was too small</a:t>
            </a:r>
            <a:br>
              <a:rPr lang="en-US" sz="1800" dirty="0"/>
            </a:br>
            <a:r>
              <a:rPr lang="en-US" sz="1800" dirty="0"/>
              <a:t>The trophy didn’t fit in the bag because </a:t>
            </a:r>
            <a:r>
              <a:rPr lang="en-US" sz="1800" b="1" dirty="0">
                <a:solidFill>
                  <a:schemeClr val="accent6"/>
                </a:solidFill>
              </a:rPr>
              <a:t>it</a:t>
            </a:r>
            <a:r>
              <a:rPr lang="en-US" sz="1800" b="1" dirty="0"/>
              <a:t> </a:t>
            </a:r>
            <a:r>
              <a:rPr lang="en-US" sz="1800" dirty="0"/>
              <a:t>was too big</a:t>
            </a:r>
          </a:p>
          <a:p>
            <a:endParaRPr lang="en-US" sz="1800" dirty="0"/>
          </a:p>
          <a:p>
            <a:r>
              <a:rPr lang="en-US" sz="1800" dirty="0"/>
              <a:t>The city councilmen refused the demonstrators a permit because </a:t>
            </a:r>
            <a:r>
              <a:rPr lang="en-US" sz="1800" b="1" dirty="0">
                <a:solidFill>
                  <a:schemeClr val="accent6"/>
                </a:solidFill>
              </a:rPr>
              <a:t>they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feared violence. </a:t>
            </a:r>
            <a:br>
              <a:rPr lang="en-US" sz="1800" dirty="0"/>
            </a:br>
            <a:r>
              <a:rPr lang="en-US" sz="1800" dirty="0"/>
              <a:t>The city councilmen refused the demonstrators a permit because </a:t>
            </a:r>
            <a:r>
              <a:rPr lang="en-US" sz="1800" b="1" dirty="0">
                <a:solidFill>
                  <a:schemeClr val="accent6"/>
                </a:solidFill>
              </a:rPr>
              <a:t>they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advocated violence. </a:t>
            </a:r>
          </a:p>
          <a:p>
            <a:endParaRPr lang="en-US" sz="1800" dirty="0"/>
          </a:p>
          <a:p>
            <a:r>
              <a:rPr lang="en-US" sz="1800" dirty="0"/>
              <a:t>The man couldn’t lift his son because </a:t>
            </a:r>
            <a:r>
              <a:rPr lang="en-US" sz="1800" b="1" dirty="0">
                <a:solidFill>
                  <a:schemeClr val="accent6"/>
                </a:solidFill>
              </a:rPr>
              <a:t>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was too weak</a:t>
            </a:r>
            <a:br>
              <a:rPr lang="en-US" sz="1800" dirty="0"/>
            </a:br>
            <a:r>
              <a:rPr lang="en-US" sz="1800" dirty="0"/>
              <a:t>The man couldn’t lift his son because </a:t>
            </a:r>
            <a:r>
              <a:rPr lang="en-US" sz="1800" b="1" dirty="0">
                <a:solidFill>
                  <a:schemeClr val="accent6"/>
                </a:solidFill>
              </a:rPr>
              <a:t>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was too heavy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1B859-7428-BDD0-FBE2-5FB6CAABE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Winograd Schema Challenge: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8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E8E6-E2CA-EF31-4972-50E1783D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38B771-2BDE-9D48-7F9A-41F88A846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E0FE1C-267B-9A2E-E94C-7373E8E5F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I ate pizza with olives</a:t>
            </a:r>
          </a:p>
          <a:p>
            <a:r>
              <a:rPr lang="en-US" sz="2000" dirty="0"/>
              <a:t>I ate pizza with friends</a:t>
            </a:r>
          </a:p>
        </p:txBody>
      </p:sp>
    </p:spTree>
    <p:extLst>
      <p:ext uri="{BB962C8B-B14F-4D97-AF65-F5344CB8AC3E}">
        <p14:creationId xmlns:p14="http://schemas.microsoft.com/office/powerpoint/2010/main" val="40381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D6E483-CFE8-65C6-81F5-A5940769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AE9DBF-8A08-B927-86FA-A4EB4166C0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 saw a girl playing baseball with a bat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FF14F-EC10-F2D6-96DA-5667B985A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1D707-C4AB-7BFA-053F-7447D9F6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12" y="237744"/>
            <a:ext cx="5888864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6F00-0D74-996A-AE59-DFA0087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Where?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2DD74A-FD56-00E4-184F-693BF9AA5798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Sheldon: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Name your price.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25B45"/>
                </a:solidFill>
                <a:effectLst/>
                <a:latin typeface="Arial" panose="020B0604020202020204" pitchFamily="34" charset="0"/>
              </a:rPr>
              <a:t>Amy: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Kiss me where I’ve never been kissed before.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Sheldon: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You mean like Salt Lake City?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25B45"/>
                </a:solidFill>
                <a:effectLst/>
                <a:latin typeface="Arial" panose="020B0604020202020204" pitchFamily="34" charset="0"/>
              </a:rPr>
              <a:t>Amy: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Nevermind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…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A2D1-E1E0-40AA-9665-EB773805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sz="2800" dirty="0">
                <a:cs typeface="Calibri Light"/>
              </a:rPr>
              <a:t>Extreme Ambiguity (Real Headlines!)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5E92-8EAE-418E-8688-5B12C3ECD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Scientists count whales from space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The pope's baby steps on gays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Girl hit by car in the hospital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Iraqi head seeks arms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Students get first hand job experience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Squad helps dog bite victim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22B2F0-198A-ACCF-9DFB-6AA9795DB2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Miners refuse to work after death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Stolen painting found by tree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Actor sent to jail for not finishing sentence</a:t>
            </a:r>
          </a:p>
          <a:p>
            <a:pPr marL="0" indent="0">
              <a:buNone/>
            </a:pPr>
            <a:r>
              <a:rPr lang="en-US" sz="2000" dirty="0"/>
              <a:t>Ban on Nude Dancing on Governor's Desk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Stadium air conditioning fails — Fans protest</a:t>
            </a:r>
            <a:endParaRPr lang="en-US" sz="2000" dirty="0"/>
          </a:p>
          <a:p>
            <a:r>
              <a:rPr lang="en-US" sz="2000" dirty="0"/>
              <a:t>Kids Make Nutritious Snacks</a:t>
            </a:r>
          </a:p>
        </p:txBody>
      </p:sp>
    </p:spTree>
    <p:extLst>
      <p:ext uri="{BB962C8B-B14F-4D97-AF65-F5344CB8AC3E}">
        <p14:creationId xmlns:p14="http://schemas.microsoft.com/office/powerpoint/2010/main" val="36939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249C12-8611-641F-6181-B89607E1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+ </a:t>
            </a:r>
            <a:r>
              <a:rPr lang="en-US" dirty="0" err="1"/>
              <a:t>Restrictivity</a:t>
            </a:r>
            <a:endParaRPr lang="en-US" dirty="0"/>
          </a:p>
        </p:txBody>
      </p:sp>
      <p:pic>
        <p:nvPicPr>
          <p:cNvPr id="9" name="Picture 2" descr="Image of - I think it's pretty. - I think it's pretty offensive.">
            <a:extLst>
              <a:ext uri="{FF2B5EF4-FFF2-40B4-BE49-F238E27FC236}">
                <a16:creationId xmlns:a16="http://schemas.microsoft.com/office/drawing/2014/main" id="{8F8B0E6A-60EC-9BF6-0049-9C6C9252633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86" y="1704119"/>
            <a:ext cx="8175228" cy="46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2FFE-39BD-240E-6583-7A4E4DA2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Zipf’s Law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4E344-BEE8-885B-AD36-3CD5BE3E2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Zipf's Law – The Nest">
            <a:extLst>
              <a:ext uri="{FF2B5EF4-FFF2-40B4-BE49-F238E27FC236}">
                <a16:creationId xmlns:a16="http://schemas.microsoft.com/office/drawing/2014/main" id="{8295F983-2E1F-4001-877F-1DCDD3EEC98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327" y="2011896"/>
            <a:ext cx="6387531" cy="44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3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E85F-67F3-A114-440E-F55946CD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694A6-FCC2-A71E-F71F-A6FEB05C15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would these affect retrieval?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09302-AA05-0D54-C1C1-50F50469F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48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64DE-DE98-1717-FF68-11A77276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890D-8002-42AB-4628-9D3FB998FE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Restrictiveness + Negativity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Zipf’s Law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E7806-F881-E098-89BF-70DCB332F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6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A0E62354-240A-13BA-CA8C-BF35D698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/>
          <a:stretch>
            <a:fillRect/>
          </a:stretch>
        </p:blipFill>
        <p:spPr>
          <a:xfrm>
            <a:off x="20" y="10"/>
            <a:ext cx="12191980" cy="685973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F3437-73C7-F77A-87F1-62E857A46B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57D72-E3E9-BD5D-B87C-0C3529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87D0-F6BD-21A9-6197-8D5CE7645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650A3-CC87-FEE8-68A7-C78098492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RAG Strategies and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RAG with OpenAI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basic RAG enabled agent</a:t>
            </a:r>
          </a:p>
        </p:txBody>
      </p:sp>
    </p:spTree>
    <p:extLst>
      <p:ext uri="{BB962C8B-B14F-4D97-AF65-F5344CB8AC3E}">
        <p14:creationId xmlns:p14="http://schemas.microsoft.com/office/powerpoint/2010/main" val="244175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E5A19-1354-F108-54F0-D89B0AA5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710" y="2930402"/>
            <a:ext cx="7063587" cy="997196"/>
          </a:xfrm>
        </p:spPr>
        <p:txBody>
          <a:bodyPr/>
          <a:lstStyle/>
          <a:p>
            <a:r>
              <a:rPr lang="en-US" sz="7200" dirty="0"/>
              <a:t>Retrieval is </a:t>
            </a:r>
            <a:r>
              <a:rPr lang="en-US" sz="7200" b="1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09972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9FA06-320C-DCC8-D819-827070CE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9652C-DCBD-43CC-7A57-C39860C6D0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	What can’t LLMs do?</a:t>
            </a:r>
          </a:p>
          <a:p>
            <a:r>
              <a:rPr lang="en-US" sz="2000" dirty="0"/>
              <a:t>			Where do they fail?</a:t>
            </a:r>
          </a:p>
        </p:txBody>
      </p:sp>
    </p:spTree>
    <p:extLst>
      <p:ext uri="{BB962C8B-B14F-4D97-AF65-F5344CB8AC3E}">
        <p14:creationId xmlns:p14="http://schemas.microsoft.com/office/powerpoint/2010/main" val="376837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B20E23C-E0E0-B9DF-2274-2120D8D53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63190"/>
              </p:ext>
            </p:extLst>
          </p:nvPr>
        </p:nvGraphicFramePr>
        <p:xfrm>
          <a:off x="4452397" y="1627025"/>
          <a:ext cx="7330754" cy="346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CF0B1A5C-BA24-F276-4CF2-229FC8B3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 </a:t>
            </a:r>
            <a:r>
              <a:rPr lang="en-US" i="1" dirty="0"/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338414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35707-AEDB-EAD8-998D-5A509656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67707B-6868-53BF-E82B-2319EC03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2375002"/>
            <a:ext cx="4833631" cy="210641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Solution?</a:t>
            </a:r>
            <a:br>
              <a:rPr lang="en-US" dirty="0"/>
            </a:br>
            <a:r>
              <a:rPr lang="en-US" sz="2400" dirty="0"/>
              <a:t>Connect it to a Search Engine!</a:t>
            </a:r>
            <a:br>
              <a:rPr lang="en-US" sz="2400" dirty="0"/>
            </a:br>
            <a:endParaRPr lang="en-US" dirty="0"/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527C766A-29D3-7216-C17E-CFF524E6A6AE}"/>
              </a:ext>
            </a:extLst>
          </p:cNvPr>
          <p:cNvSpPr/>
          <p:nvPr/>
        </p:nvSpPr>
        <p:spPr>
          <a:xfrm>
            <a:off x="2979174" y="1710813"/>
            <a:ext cx="914400" cy="612648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512C943-73C6-80C6-0706-CD725CEF482B}"/>
              </a:ext>
            </a:extLst>
          </p:cNvPr>
          <p:cNvSpPr/>
          <p:nvPr/>
        </p:nvSpPr>
        <p:spPr>
          <a:xfrm>
            <a:off x="6017342" y="848147"/>
            <a:ext cx="3923071" cy="2337979"/>
          </a:xfrm>
          <a:prstGeom prst="cloudCallout">
            <a:avLst>
              <a:gd name="adj1" fmla="val -72963"/>
              <a:gd name="adj2" fmla="val 6068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But…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 do Search Engines Work?</a:t>
            </a:r>
          </a:p>
        </p:txBody>
      </p:sp>
    </p:spTree>
    <p:extLst>
      <p:ext uri="{BB962C8B-B14F-4D97-AF65-F5344CB8AC3E}">
        <p14:creationId xmlns:p14="http://schemas.microsoft.com/office/powerpoint/2010/main" val="11221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842415-4697-1854-EEE6-482B2035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PageRank - Wikipedia">
            <a:extLst>
              <a:ext uri="{FF2B5EF4-FFF2-40B4-BE49-F238E27FC236}">
                <a16:creationId xmlns:a16="http://schemas.microsoft.com/office/drawing/2014/main" id="{6E869898-3AEC-5A41-8E24-1651EB18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09713"/>
            <a:ext cx="4762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2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270535-4ED7-A189-F888-36D8D975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Retrieval-</a:t>
            </a:r>
            <a:r>
              <a:rPr lang="de-AT" dirty="0" err="1"/>
              <a:t>Augmented</a:t>
            </a:r>
            <a:r>
              <a:rPr lang="de-AT" dirty="0"/>
              <a:t> Generation </a:t>
            </a:r>
            <a:r>
              <a:rPr lang="en-US" dirty="0"/>
              <a:t>(RAG) - 2021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0E7B-A8B5-CCDD-3771-41CD192E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517" y="1731638"/>
            <a:ext cx="11237911" cy="3394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D7C98-6478-AB0E-C7DF-5D8D42EB1030}"/>
              </a:ext>
            </a:extLst>
          </p:cNvPr>
          <p:cNvSpPr txBox="1"/>
          <p:nvPr/>
        </p:nvSpPr>
        <p:spPr>
          <a:xfrm>
            <a:off x="314517" y="6464259"/>
            <a:ext cx="6851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[2005.11401] Retrieval-Augmented Generation for Knowledge-Intensive NLP Tasks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2D01-66AC-F25B-9EE4-A999966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etrieval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ugmented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E09A7-C4F5-BF37-D6F9-FCCD9CAAF9D5}"/>
              </a:ext>
            </a:extLst>
          </p:cNvPr>
          <p:cNvSpPr txBox="1"/>
          <p:nvPr/>
        </p:nvSpPr>
        <p:spPr>
          <a:xfrm>
            <a:off x="462470" y="6451957"/>
            <a:ext cx="975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3"/>
              </a:rPr>
              <a:t>[2005.11401] Retrieval-Augmented Generation for Knowledge-Intensive NLP Tasks (arxiv.org)</a:t>
            </a:r>
            <a:endParaRPr lang="en-US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970C7-F17F-DAC8-2682-9E442386B8A1}"/>
              </a:ext>
            </a:extLst>
          </p:cNvPr>
          <p:cNvGrpSpPr/>
          <p:nvPr/>
        </p:nvGrpSpPr>
        <p:grpSpPr>
          <a:xfrm>
            <a:off x="462471" y="3428446"/>
            <a:ext cx="2741580" cy="1094200"/>
            <a:chOff x="838199" y="2681740"/>
            <a:chExt cx="2741580" cy="1094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5A62B-4427-0179-997A-D171D84C1078}"/>
                </a:ext>
              </a:extLst>
            </p:cNvPr>
            <p:cNvSpPr/>
            <p:nvPr/>
          </p:nvSpPr>
          <p:spPr>
            <a:xfrm>
              <a:off x="838200" y="3051072"/>
              <a:ext cx="2741579" cy="72486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Barack Obama was born in Hawaii.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10B7F-6335-1A6A-A092-D6E93795F9B1}"/>
                </a:ext>
              </a:extLst>
            </p:cNvPr>
            <p:cNvSpPr txBox="1"/>
            <p:nvPr/>
          </p:nvSpPr>
          <p:spPr>
            <a:xfrm>
              <a:off x="838199" y="2681740"/>
              <a:ext cx="274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Fact Verification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FED3B1-B1D0-8262-86EB-41B86E13F810}"/>
              </a:ext>
            </a:extLst>
          </p:cNvPr>
          <p:cNvGrpSpPr/>
          <p:nvPr/>
        </p:nvGrpSpPr>
        <p:grpSpPr>
          <a:xfrm>
            <a:off x="462470" y="2127207"/>
            <a:ext cx="2741580" cy="1094200"/>
            <a:chOff x="838199" y="1454448"/>
            <a:chExt cx="2634576" cy="1094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61879-158B-ABDA-1C3F-9FA8778865A9}"/>
                </a:ext>
              </a:extLst>
            </p:cNvPr>
            <p:cNvSpPr/>
            <p:nvPr/>
          </p:nvSpPr>
          <p:spPr>
            <a:xfrm>
              <a:off x="838199" y="1823780"/>
              <a:ext cx="2634575" cy="72486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Define: “middle ear”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C299A-2F90-F189-7EAF-57C1A27D0BB2}"/>
                </a:ext>
              </a:extLst>
            </p:cNvPr>
            <p:cNvSpPr txBox="1"/>
            <p:nvPr/>
          </p:nvSpPr>
          <p:spPr>
            <a:xfrm>
              <a:off x="838201" y="1454448"/>
              <a:ext cx="2634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Question Answering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518411-7C23-77C9-2092-87C477B81BCD}"/>
              </a:ext>
            </a:extLst>
          </p:cNvPr>
          <p:cNvSpPr/>
          <p:nvPr/>
        </p:nvSpPr>
        <p:spPr>
          <a:xfrm>
            <a:off x="4253416" y="2718881"/>
            <a:ext cx="1232984" cy="14202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8DD7E-AA74-8078-9970-78973C490359}"/>
              </a:ext>
            </a:extLst>
          </p:cNvPr>
          <p:cNvSpPr/>
          <p:nvPr/>
        </p:nvSpPr>
        <p:spPr>
          <a:xfrm>
            <a:off x="3336588" y="2900223"/>
            <a:ext cx="797668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4699EA4E-A893-B714-9B94-7002F1152AD8}"/>
              </a:ext>
            </a:extLst>
          </p:cNvPr>
          <p:cNvSpPr/>
          <p:nvPr/>
        </p:nvSpPr>
        <p:spPr>
          <a:xfrm>
            <a:off x="6445788" y="2535427"/>
            <a:ext cx="1896894" cy="1680125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BB2FD5-B68B-373E-5288-4F44AA7924B4}"/>
              </a:ext>
            </a:extLst>
          </p:cNvPr>
          <p:cNvSpPr/>
          <p:nvPr/>
        </p:nvSpPr>
        <p:spPr>
          <a:xfrm>
            <a:off x="5618937" y="2878834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ADCA8F-4A95-7F7F-08D9-5BBB3677703D}"/>
              </a:ext>
            </a:extLst>
          </p:cNvPr>
          <p:cNvSpPr/>
          <p:nvPr/>
        </p:nvSpPr>
        <p:spPr>
          <a:xfrm>
            <a:off x="8475219" y="2900223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97BB109-A112-654C-3E04-D35D6C31E059}"/>
              </a:ext>
            </a:extLst>
          </p:cNvPr>
          <p:cNvSpPr/>
          <p:nvPr/>
        </p:nvSpPr>
        <p:spPr>
          <a:xfrm>
            <a:off x="9920346" y="4974695"/>
            <a:ext cx="1143074" cy="1106245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5DA1EB-9D5D-CE1B-54D9-F9F6C26973E0}"/>
              </a:ext>
            </a:extLst>
          </p:cNvPr>
          <p:cNvSpPr/>
          <p:nvPr/>
        </p:nvSpPr>
        <p:spPr>
          <a:xfrm>
            <a:off x="9302070" y="2535427"/>
            <a:ext cx="2379626" cy="1680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text are used in LLM Prompt to Generate Answer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FDFDB93-64CC-FDCA-02DB-1F4E89A54F43}"/>
              </a:ext>
            </a:extLst>
          </p:cNvPr>
          <p:cNvSpPr/>
          <p:nvPr/>
        </p:nvSpPr>
        <p:spPr>
          <a:xfrm>
            <a:off x="9941668" y="4377446"/>
            <a:ext cx="1040860" cy="301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2D01-66AC-F25B-9EE4-A999966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etrieval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ugmented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eneration</a:t>
            </a:r>
          </a:p>
        </p:txBody>
      </p:sp>
      <p:sp>
        <p:nvSpPr>
          <p:cNvPr id="29" name="Chart Placeholder 28">
            <a:extLst>
              <a:ext uri="{FF2B5EF4-FFF2-40B4-BE49-F238E27FC236}">
                <a16:creationId xmlns:a16="http://schemas.microsoft.com/office/drawing/2014/main" id="{61000DD5-86CF-D9CB-6F15-DE762008DB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E09A7-C4F5-BF37-D6F9-FCCD9CAAF9D5}"/>
              </a:ext>
            </a:extLst>
          </p:cNvPr>
          <p:cNvSpPr txBox="1"/>
          <p:nvPr/>
        </p:nvSpPr>
        <p:spPr>
          <a:xfrm>
            <a:off x="0" y="7127359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[2005.11401] Retrieval-Augmented Generation for Knowledge-Intensive NLP Tasks (arxiv.org)</a:t>
            </a:r>
            <a:endParaRPr lang="en-US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970C7-F17F-DAC8-2682-9E442386B8A1}"/>
              </a:ext>
            </a:extLst>
          </p:cNvPr>
          <p:cNvGrpSpPr/>
          <p:nvPr/>
        </p:nvGrpSpPr>
        <p:grpSpPr>
          <a:xfrm>
            <a:off x="-5804979" y="3247104"/>
            <a:ext cx="2741580" cy="1094200"/>
            <a:chOff x="838199" y="2681740"/>
            <a:chExt cx="2741580" cy="1094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5A62B-4427-0179-997A-D171D84C1078}"/>
                </a:ext>
              </a:extLst>
            </p:cNvPr>
            <p:cNvSpPr/>
            <p:nvPr/>
          </p:nvSpPr>
          <p:spPr>
            <a:xfrm>
              <a:off x="838200" y="3051072"/>
              <a:ext cx="2741579" cy="72486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Barack Obama was born in Hawaii.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10B7F-6335-1A6A-A092-D6E93795F9B1}"/>
                </a:ext>
              </a:extLst>
            </p:cNvPr>
            <p:cNvSpPr txBox="1"/>
            <p:nvPr/>
          </p:nvSpPr>
          <p:spPr>
            <a:xfrm>
              <a:off x="838199" y="2681740"/>
              <a:ext cx="274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Fact Verification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518411-7C23-77C9-2092-87C477B81BCD}"/>
              </a:ext>
            </a:extLst>
          </p:cNvPr>
          <p:cNvSpPr/>
          <p:nvPr/>
        </p:nvSpPr>
        <p:spPr>
          <a:xfrm>
            <a:off x="-477029" y="-323850"/>
            <a:ext cx="13648280" cy="76009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8DD7E-AA74-8078-9970-78973C490359}"/>
              </a:ext>
            </a:extLst>
          </p:cNvPr>
          <p:cNvSpPr/>
          <p:nvPr/>
        </p:nvSpPr>
        <p:spPr>
          <a:xfrm>
            <a:off x="-2930862" y="2718881"/>
            <a:ext cx="797668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4699EA4E-A893-B714-9B94-7002F1152AD8}"/>
              </a:ext>
            </a:extLst>
          </p:cNvPr>
          <p:cNvSpPr/>
          <p:nvPr/>
        </p:nvSpPr>
        <p:spPr>
          <a:xfrm>
            <a:off x="7020938" y="4602570"/>
            <a:ext cx="1896894" cy="1680125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Candidates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BB2FD5-B68B-373E-5288-4F44AA7924B4}"/>
              </a:ext>
            </a:extLst>
          </p:cNvPr>
          <p:cNvSpPr/>
          <p:nvPr/>
        </p:nvSpPr>
        <p:spPr>
          <a:xfrm>
            <a:off x="12476937" y="2802401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ADCA8F-4A95-7F7F-08D9-5BBB3677703D}"/>
              </a:ext>
            </a:extLst>
          </p:cNvPr>
          <p:cNvSpPr/>
          <p:nvPr/>
        </p:nvSpPr>
        <p:spPr>
          <a:xfrm>
            <a:off x="15333219" y="2823790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97BB109-A112-654C-3E04-D35D6C31E059}"/>
              </a:ext>
            </a:extLst>
          </p:cNvPr>
          <p:cNvSpPr/>
          <p:nvPr/>
        </p:nvSpPr>
        <p:spPr>
          <a:xfrm>
            <a:off x="16358273" y="4750344"/>
            <a:ext cx="2042808" cy="1850764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5DA1EB-9D5D-CE1B-54D9-F9F6C26973E0}"/>
              </a:ext>
            </a:extLst>
          </p:cNvPr>
          <p:cNvSpPr/>
          <p:nvPr/>
        </p:nvSpPr>
        <p:spPr>
          <a:xfrm>
            <a:off x="16160070" y="2458994"/>
            <a:ext cx="2379626" cy="1680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Integrated in the LLM Prompt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FDFDB93-64CC-FDCA-02DB-1F4E89A54F43}"/>
              </a:ext>
            </a:extLst>
          </p:cNvPr>
          <p:cNvSpPr/>
          <p:nvPr/>
        </p:nvSpPr>
        <p:spPr>
          <a:xfrm>
            <a:off x="16799668" y="4301013"/>
            <a:ext cx="1040860" cy="301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1A67FC2-31B8-181A-82CE-6918CF8CA310}"/>
              </a:ext>
            </a:extLst>
          </p:cNvPr>
          <p:cNvSpPr/>
          <p:nvPr/>
        </p:nvSpPr>
        <p:spPr>
          <a:xfrm>
            <a:off x="676276" y="1777318"/>
            <a:ext cx="1447797" cy="856536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312C91B0-2073-CE16-633B-574D367EA04B}"/>
              </a:ext>
            </a:extLst>
          </p:cNvPr>
          <p:cNvSpPr/>
          <p:nvPr/>
        </p:nvSpPr>
        <p:spPr>
          <a:xfrm>
            <a:off x="515522" y="5033048"/>
            <a:ext cx="1595135" cy="132556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Retriever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8CED40-183C-0533-DB4F-CC63865DBD24}"/>
              </a:ext>
            </a:extLst>
          </p:cNvPr>
          <p:cNvSpPr/>
          <p:nvPr/>
        </p:nvSpPr>
        <p:spPr>
          <a:xfrm>
            <a:off x="514350" y="3352012"/>
            <a:ext cx="1771650" cy="9892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Indexing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444994-1205-11B4-B49E-89BF054BF997}"/>
              </a:ext>
            </a:extLst>
          </p:cNvPr>
          <p:cNvSpPr/>
          <p:nvPr/>
        </p:nvSpPr>
        <p:spPr>
          <a:xfrm>
            <a:off x="1104900" y="2823790"/>
            <a:ext cx="533400" cy="407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7FEE55E-FB6C-6835-C8A2-6BDEAFA48555}"/>
              </a:ext>
            </a:extLst>
          </p:cNvPr>
          <p:cNvSpPr/>
          <p:nvPr/>
        </p:nvSpPr>
        <p:spPr>
          <a:xfrm>
            <a:off x="1087428" y="4575983"/>
            <a:ext cx="533400" cy="407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CD8CAF-2BF0-6101-A87A-9A40A23C098A}"/>
              </a:ext>
            </a:extLst>
          </p:cNvPr>
          <p:cNvCxnSpPr>
            <a:cxnSpLocks/>
          </p:cNvCxnSpPr>
          <p:nvPr/>
        </p:nvCxnSpPr>
        <p:spPr>
          <a:xfrm>
            <a:off x="3181350" y="1848157"/>
            <a:ext cx="0" cy="313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AD611F-7CD0-2E65-D44D-DBDFC69225A8}"/>
              </a:ext>
            </a:extLst>
          </p:cNvPr>
          <p:cNvSpPr/>
          <p:nvPr/>
        </p:nvSpPr>
        <p:spPr>
          <a:xfrm>
            <a:off x="5075261" y="3247104"/>
            <a:ext cx="2003377" cy="9861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 Encoder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CD78E3D-1B2C-6AE1-0FE9-8741250C69FB}"/>
              </a:ext>
            </a:extLst>
          </p:cNvPr>
          <p:cNvSpPr/>
          <p:nvPr/>
        </p:nvSpPr>
        <p:spPr>
          <a:xfrm>
            <a:off x="5725568" y="2780490"/>
            <a:ext cx="702762" cy="3624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E8077B0-933C-A195-81EB-7C9392A6CAA4}"/>
              </a:ext>
            </a:extLst>
          </p:cNvPr>
          <p:cNvSpPr/>
          <p:nvPr/>
        </p:nvSpPr>
        <p:spPr>
          <a:xfrm>
            <a:off x="2644661" y="5327508"/>
            <a:ext cx="2089955" cy="73664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8E6D26E9-C804-2E3C-9F68-1F1B8411C12B}"/>
              </a:ext>
            </a:extLst>
          </p:cNvPr>
          <p:cNvSpPr/>
          <p:nvPr/>
        </p:nvSpPr>
        <p:spPr>
          <a:xfrm>
            <a:off x="9764842" y="4822559"/>
            <a:ext cx="1614214" cy="1020422"/>
          </a:xfrm>
          <a:prstGeom prst="flowChartDocumen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Retrieved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A9C6DFB-8275-0010-D29C-DA647C6F5CCF}"/>
              </a:ext>
            </a:extLst>
          </p:cNvPr>
          <p:cNvSpPr/>
          <p:nvPr/>
        </p:nvSpPr>
        <p:spPr>
          <a:xfrm>
            <a:off x="9020520" y="4904095"/>
            <a:ext cx="696686" cy="859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FED3B1-B1D0-8262-86EB-41B86E13F810}"/>
              </a:ext>
            </a:extLst>
          </p:cNvPr>
          <p:cNvGrpSpPr/>
          <p:nvPr/>
        </p:nvGrpSpPr>
        <p:grpSpPr>
          <a:xfrm>
            <a:off x="4734618" y="1279177"/>
            <a:ext cx="2844752" cy="1133228"/>
            <a:chOff x="-432561" y="1376045"/>
            <a:chExt cx="2733721" cy="11332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61879-158B-ABDA-1C3F-9FA8778865A9}"/>
                </a:ext>
              </a:extLst>
            </p:cNvPr>
            <p:cNvSpPr/>
            <p:nvPr/>
          </p:nvSpPr>
          <p:spPr>
            <a:xfrm>
              <a:off x="-333415" y="1784405"/>
              <a:ext cx="2634575" cy="72486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Define: “middle ear”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C299A-2F90-F189-7EAF-57C1A27D0BB2}"/>
                </a:ext>
              </a:extLst>
            </p:cNvPr>
            <p:cNvSpPr txBox="1"/>
            <p:nvPr/>
          </p:nvSpPr>
          <p:spPr>
            <a:xfrm>
              <a:off x="-432561" y="1376045"/>
              <a:ext cx="2634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Question Answering</a:t>
              </a:r>
            </a:p>
          </p:txBody>
        </p:sp>
      </p:grp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C3E2482A-DA34-E3CE-3A71-5D3796F23EA2}"/>
              </a:ext>
            </a:extLst>
          </p:cNvPr>
          <p:cNvSpPr/>
          <p:nvPr/>
        </p:nvSpPr>
        <p:spPr>
          <a:xfrm>
            <a:off x="9756171" y="2780490"/>
            <a:ext cx="1614214" cy="196985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Prompt: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“Answer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[Input Query] based on this: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[Context]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A87916-AE3C-0332-152D-560D48DCC52C}"/>
              </a:ext>
            </a:extLst>
          </p:cNvPr>
          <p:cNvSpPr/>
          <p:nvPr/>
        </p:nvSpPr>
        <p:spPr>
          <a:xfrm>
            <a:off x="4858522" y="5105158"/>
            <a:ext cx="1814559" cy="11064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Lookup 🔎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C445648F-55BD-5014-B9AD-850AAB1302F9}"/>
              </a:ext>
            </a:extLst>
          </p:cNvPr>
          <p:cNvSpPr/>
          <p:nvPr/>
        </p:nvSpPr>
        <p:spPr>
          <a:xfrm>
            <a:off x="5543290" y="4466051"/>
            <a:ext cx="702762" cy="3624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7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AB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25703 0.21135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0143 -0.14885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8" grpId="0" animBg="1"/>
      <p:bldP spid="15" grpId="0" animBg="1"/>
      <p:bldP spid="18" grpId="0" animBg="1"/>
      <p:bldP spid="25" grpId="0" animBg="1"/>
      <p:bldP spid="26" grpId="0" animBg="1"/>
      <p:bldP spid="27" grpId="0" animBg="1"/>
      <p:bldP spid="30" grpId="0" animBg="1"/>
      <p:bldP spid="37" grpId="0" animBg="1"/>
      <p:bldP spid="31" grpId="0" animBg="1"/>
      <p:bldP spid="19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50BD169B-3D04-68F2-03D1-55D7C1B8859C}"/>
              </a:ext>
            </a:extLst>
          </p:cNvPr>
          <p:cNvSpPr/>
          <p:nvPr/>
        </p:nvSpPr>
        <p:spPr>
          <a:xfrm>
            <a:off x="6724651" y="2476330"/>
            <a:ext cx="3362326" cy="307674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Offline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2CF269F-0F6E-195A-9401-0E015F8CEB77}"/>
              </a:ext>
            </a:extLst>
          </p:cNvPr>
          <p:cNvSpPr/>
          <p:nvPr/>
        </p:nvSpPr>
        <p:spPr>
          <a:xfrm>
            <a:off x="3362325" y="2476330"/>
            <a:ext cx="3362326" cy="307674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/>
              <a:t>Online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9C1D0F-8A57-4127-8579-F0C5BE9E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Scheme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DFEEA5-2E8B-1083-71BF-458D486BECB0}"/>
              </a:ext>
            </a:extLst>
          </p:cNvPr>
          <p:cNvSpPr/>
          <p:nvPr/>
        </p:nvSpPr>
        <p:spPr>
          <a:xfrm>
            <a:off x="733425" y="3657157"/>
            <a:ext cx="1895475" cy="981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3BE7F1F9-952E-F907-9155-76203694303B}"/>
              </a:ext>
            </a:extLst>
          </p:cNvPr>
          <p:cNvSpPr/>
          <p:nvPr/>
        </p:nvSpPr>
        <p:spPr>
          <a:xfrm>
            <a:off x="4005263" y="1412678"/>
            <a:ext cx="1933575" cy="795065"/>
          </a:xfrm>
          <a:prstGeom prst="flowChartInputOutpu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4978F86-09D3-DA23-AF2B-556297AAE1B1}"/>
              </a:ext>
            </a:extLst>
          </p:cNvPr>
          <p:cNvSpPr/>
          <p:nvPr/>
        </p:nvSpPr>
        <p:spPr>
          <a:xfrm>
            <a:off x="3667125" y="2781300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Representation Function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EFCE54A-D153-2365-1433-A0994739CFF4}"/>
              </a:ext>
            </a:extLst>
          </p:cNvPr>
          <p:cNvSpPr/>
          <p:nvPr/>
        </p:nvSpPr>
        <p:spPr>
          <a:xfrm>
            <a:off x="3657051" y="4291012"/>
            <a:ext cx="2190750" cy="9810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Comparison Function</a:t>
            </a:r>
            <a:br>
              <a:rPr lang="en-US" dirty="0"/>
            </a:br>
            <a:r>
              <a:rPr lang="en-US" dirty="0"/>
              <a:t>(lookup)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084E04C7-896E-0FD3-0660-8CFF49278E6D}"/>
              </a:ext>
            </a:extLst>
          </p:cNvPr>
          <p:cNvSpPr/>
          <p:nvPr/>
        </p:nvSpPr>
        <p:spPr>
          <a:xfrm>
            <a:off x="3457575" y="5741306"/>
            <a:ext cx="2276475" cy="107632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Candidates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81F8B0F-0CD7-F78F-ECDF-7E24AD66BD7E}"/>
              </a:ext>
            </a:extLst>
          </p:cNvPr>
          <p:cNvSpPr/>
          <p:nvPr/>
        </p:nvSpPr>
        <p:spPr>
          <a:xfrm>
            <a:off x="7353300" y="4076700"/>
            <a:ext cx="1924050" cy="1409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C7859CF-06A7-6043-841C-109FC69F7224}"/>
              </a:ext>
            </a:extLst>
          </p:cNvPr>
          <p:cNvSpPr/>
          <p:nvPr/>
        </p:nvSpPr>
        <p:spPr>
          <a:xfrm>
            <a:off x="7219950" y="2781299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Transformation Function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51D4D097-7199-FC8E-79D4-175CA5618F96}"/>
              </a:ext>
            </a:extLst>
          </p:cNvPr>
          <p:cNvSpPr/>
          <p:nvPr/>
        </p:nvSpPr>
        <p:spPr>
          <a:xfrm>
            <a:off x="7353300" y="1304925"/>
            <a:ext cx="2276475" cy="1076325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62ED65-F0FE-52A0-8559-E14B7876DEF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628900" y="4147695"/>
            <a:ext cx="1028151" cy="63385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7550-08E9-1DC2-A8C5-33CCF2445882}"/>
              </a:ext>
            </a:extLst>
          </p:cNvPr>
          <p:cNvCxnSpPr>
            <a:cxnSpLocks/>
          </p:cNvCxnSpPr>
          <p:nvPr/>
        </p:nvCxnSpPr>
        <p:spPr>
          <a:xfrm>
            <a:off x="4753269" y="5272087"/>
            <a:ext cx="0" cy="469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177B9-DD1F-6CB4-CAFF-2EA32E3DC94B}"/>
              </a:ext>
            </a:extLst>
          </p:cNvPr>
          <p:cNvCxnSpPr>
            <a:cxnSpLocks/>
          </p:cNvCxnSpPr>
          <p:nvPr/>
        </p:nvCxnSpPr>
        <p:spPr>
          <a:xfrm flipH="1">
            <a:off x="4753269" y="3762375"/>
            <a:ext cx="10074" cy="528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5AF57-E332-2095-BF5E-B6CE0174532A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4762500" y="2207743"/>
            <a:ext cx="16193" cy="573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C48DDF-A95A-848D-0E2B-5FEA6693B20C}"/>
              </a:ext>
            </a:extLst>
          </p:cNvPr>
          <p:cNvCxnSpPr>
            <a:cxnSpLocks/>
          </p:cNvCxnSpPr>
          <p:nvPr/>
        </p:nvCxnSpPr>
        <p:spPr>
          <a:xfrm flipH="1">
            <a:off x="8316168" y="2340489"/>
            <a:ext cx="17913" cy="440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983663-D511-3AC9-8C21-5E54E524DCB1}"/>
              </a:ext>
            </a:extLst>
          </p:cNvPr>
          <p:cNvCxnSpPr>
            <a:cxnSpLocks/>
          </p:cNvCxnSpPr>
          <p:nvPr/>
        </p:nvCxnSpPr>
        <p:spPr>
          <a:xfrm>
            <a:off x="8316168" y="3804377"/>
            <a:ext cx="0" cy="74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9F6D06-AB8A-A3BE-54E7-6765BA534856}"/>
              </a:ext>
            </a:extLst>
          </p:cNvPr>
          <p:cNvCxnSpPr>
            <a:cxnSpLocks/>
          </p:cNvCxnSpPr>
          <p:nvPr/>
        </p:nvCxnSpPr>
        <p:spPr>
          <a:xfrm flipH="1">
            <a:off x="5848644" y="4781550"/>
            <a:ext cx="1505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Young businessman finger on forehead">
            <a:extLst>
              <a:ext uri="{FF2B5EF4-FFF2-40B4-BE49-F238E27FC236}">
                <a16:creationId xmlns:a16="http://schemas.microsoft.com/office/drawing/2014/main" id="{FDFBDE7F-AC8E-0AD0-5A7D-1DCBC5F3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87" y="1155456"/>
            <a:ext cx="730165" cy="2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A2BB-9273-DD67-DC57-037C65F4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129711B-068B-45BB-D43C-34C7F32D455B}"/>
              </a:ext>
            </a:extLst>
          </p:cNvPr>
          <p:cNvSpPr/>
          <p:nvPr/>
        </p:nvSpPr>
        <p:spPr>
          <a:xfrm>
            <a:off x="8553451" y="2516699"/>
            <a:ext cx="3362326" cy="307674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Offline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8961B8F-6F75-7074-AC91-24E272CBA761}"/>
              </a:ext>
            </a:extLst>
          </p:cNvPr>
          <p:cNvSpPr/>
          <p:nvPr/>
        </p:nvSpPr>
        <p:spPr>
          <a:xfrm>
            <a:off x="5191125" y="2516699"/>
            <a:ext cx="3362326" cy="307674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/>
              <a:t>Online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845F0-361C-AE78-6607-B8AD8657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2BE9E-A9C4-4B8D-FBF2-65ADCDFBAD4B}"/>
              </a:ext>
            </a:extLst>
          </p:cNvPr>
          <p:cNvSpPr/>
          <p:nvPr/>
        </p:nvSpPr>
        <p:spPr>
          <a:xfrm>
            <a:off x="2894904" y="4331380"/>
            <a:ext cx="1895475" cy="981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C6480871-773C-30B3-347F-E1CFBF542EDA}"/>
              </a:ext>
            </a:extLst>
          </p:cNvPr>
          <p:cNvSpPr/>
          <p:nvPr/>
        </p:nvSpPr>
        <p:spPr>
          <a:xfrm>
            <a:off x="5834063" y="1453047"/>
            <a:ext cx="1933575" cy="795065"/>
          </a:xfrm>
          <a:prstGeom prst="flowChartInputOutpu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9B52121-E622-3630-E3B8-87CA300E0521}"/>
              </a:ext>
            </a:extLst>
          </p:cNvPr>
          <p:cNvSpPr/>
          <p:nvPr/>
        </p:nvSpPr>
        <p:spPr>
          <a:xfrm>
            <a:off x="5495925" y="2821669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Representation Function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1E3E50A-B7F2-E289-2812-B7C27412EC9F}"/>
              </a:ext>
            </a:extLst>
          </p:cNvPr>
          <p:cNvSpPr/>
          <p:nvPr/>
        </p:nvSpPr>
        <p:spPr>
          <a:xfrm>
            <a:off x="5485851" y="4331381"/>
            <a:ext cx="2190750" cy="9810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Comparison Function</a:t>
            </a:r>
            <a:br>
              <a:rPr lang="en-US" dirty="0"/>
            </a:br>
            <a:r>
              <a:rPr lang="en-US" dirty="0"/>
              <a:t>(lookup)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E69975F6-31CF-0BD3-3C07-D7DBA8B28FBA}"/>
              </a:ext>
            </a:extLst>
          </p:cNvPr>
          <p:cNvSpPr/>
          <p:nvPr/>
        </p:nvSpPr>
        <p:spPr>
          <a:xfrm>
            <a:off x="5286375" y="5781675"/>
            <a:ext cx="2276475" cy="107632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Candidates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59A219F-F7C2-6CBB-2C93-4F3D132F035F}"/>
              </a:ext>
            </a:extLst>
          </p:cNvPr>
          <p:cNvSpPr/>
          <p:nvPr/>
        </p:nvSpPr>
        <p:spPr>
          <a:xfrm>
            <a:off x="9182100" y="4117069"/>
            <a:ext cx="1924050" cy="1409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9AB86924-E235-AB85-862A-97299DFEB7F4}"/>
              </a:ext>
            </a:extLst>
          </p:cNvPr>
          <p:cNvSpPr/>
          <p:nvPr/>
        </p:nvSpPr>
        <p:spPr>
          <a:xfrm>
            <a:off x="9048750" y="2821668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Transformation Function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CE30E7C8-8B93-F705-0D7A-0D83B4496CEE}"/>
              </a:ext>
            </a:extLst>
          </p:cNvPr>
          <p:cNvSpPr/>
          <p:nvPr/>
        </p:nvSpPr>
        <p:spPr>
          <a:xfrm>
            <a:off x="9182100" y="1345294"/>
            <a:ext cx="2276475" cy="1076325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0DD61B-DD9E-01FB-1FE1-709F2C6F6D70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790379" y="4821918"/>
            <a:ext cx="695472" cy="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C72E8-48CA-1E7E-2196-CCD1EEA5E748}"/>
              </a:ext>
            </a:extLst>
          </p:cNvPr>
          <p:cNvCxnSpPr>
            <a:cxnSpLocks/>
          </p:cNvCxnSpPr>
          <p:nvPr/>
        </p:nvCxnSpPr>
        <p:spPr>
          <a:xfrm>
            <a:off x="6582069" y="5312456"/>
            <a:ext cx="0" cy="469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92480F-BAAD-4828-8BCF-D31D59C5A35C}"/>
              </a:ext>
            </a:extLst>
          </p:cNvPr>
          <p:cNvCxnSpPr>
            <a:cxnSpLocks/>
          </p:cNvCxnSpPr>
          <p:nvPr/>
        </p:nvCxnSpPr>
        <p:spPr>
          <a:xfrm flipH="1">
            <a:off x="6582069" y="3802744"/>
            <a:ext cx="10074" cy="528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65C01C-E07F-8399-B5BF-59D24E311F3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6591300" y="2248112"/>
            <a:ext cx="16193" cy="573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DFC99-1566-9FFD-75EB-75DAEF9ADD7F}"/>
              </a:ext>
            </a:extLst>
          </p:cNvPr>
          <p:cNvCxnSpPr>
            <a:cxnSpLocks/>
          </p:cNvCxnSpPr>
          <p:nvPr/>
        </p:nvCxnSpPr>
        <p:spPr>
          <a:xfrm flipH="1">
            <a:off x="10144968" y="2380858"/>
            <a:ext cx="17913" cy="440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4C3A90-6FD8-D1DA-3A81-D370FF46092E}"/>
              </a:ext>
            </a:extLst>
          </p:cNvPr>
          <p:cNvCxnSpPr>
            <a:cxnSpLocks/>
          </p:cNvCxnSpPr>
          <p:nvPr/>
        </p:nvCxnSpPr>
        <p:spPr>
          <a:xfrm>
            <a:off x="10144968" y="3844746"/>
            <a:ext cx="0" cy="74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65F48-B7EA-7A67-BF69-84B2F1802332}"/>
              </a:ext>
            </a:extLst>
          </p:cNvPr>
          <p:cNvCxnSpPr>
            <a:cxnSpLocks/>
          </p:cNvCxnSpPr>
          <p:nvPr/>
        </p:nvCxnSpPr>
        <p:spPr>
          <a:xfrm flipH="1">
            <a:off x="7677444" y="4821919"/>
            <a:ext cx="1505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Young businessman finger on forehead">
            <a:extLst>
              <a:ext uri="{FF2B5EF4-FFF2-40B4-BE49-F238E27FC236}">
                <a16:creationId xmlns:a16="http://schemas.microsoft.com/office/drawing/2014/main" id="{9012B5E2-EACE-ECD6-BCC6-3A012438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2" y="2406306"/>
            <a:ext cx="730165" cy="2045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BCEF86-6A8F-AB73-133A-160432B4D971}"/>
              </a:ext>
            </a:extLst>
          </p:cNvPr>
          <p:cNvCxnSpPr>
            <a:cxnSpLocks/>
          </p:cNvCxnSpPr>
          <p:nvPr/>
        </p:nvCxnSpPr>
        <p:spPr>
          <a:xfrm>
            <a:off x="1465118" y="3312205"/>
            <a:ext cx="1350818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9689-C338-467A-F0E9-81BE998CFC1C}"/>
              </a:ext>
            </a:extLst>
          </p:cNvPr>
          <p:cNvSpPr txBox="1"/>
          <p:nvPr/>
        </p:nvSpPr>
        <p:spPr>
          <a:xfrm>
            <a:off x="1428689" y="2980121"/>
            <a:ext cx="800219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Prompt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453157-D5DA-319A-1337-9880994EC25E}"/>
              </a:ext>
            </a:extLst>
          </p:cNvPr>
          <p:cNvSpPr/>
          <p:nvPr/>
        </p:nvSpPr>
        <p:spPr>
          <a:xfrm>
            <a:off x="2894903" y="2910741"/>
            <a:ext cx="1895475" cy="729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Parser: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Prompt to Query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E32EA0-7653-DEA4-89E4-DF46B9570261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>
            <a:off x="3842641" y="3640175"/>
            <a:ext cx="1" cy="69120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3B1AEC-578B-2895-8DAD-457A72613AA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15936" y="6284649"/>
            <a:ext cx="2470439" cy="3518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8EB697-2C49-752E-B764-0A772CBB1738}"/>
              </a:ext>
            </a:extLst>
          </p:cNvPr>
          <p:cNvSpPr/>
          <p:nvPr/>
        </p:nvSpPr>
        <p:spPr>
          <a:xfrm>
            <a:off x="685801" y="5862031"/>
            <a:ext cx="2130136" cy="767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Summarizes Results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3566C-A383-9D2E-5967-D7B9CC5C07B1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207691" y="4675909"/>
            <a:ext cx="543178" cy="118612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A76E666-3A12-7DA0-0EE2-C1E6A22199C3}"/>
              </a:ext>
            </a:extLst>
          </p:cNvPr>
          <p:cNvSpPr txBox="1"/>
          <p:nvPr/>
        </p:nvSpPr>
        <p:spPr>
          <a:xfrm>
            <a:off x="1575197" y="5095802"/>
            <a:ext cx="991682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0209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9" grpId="0" animBg="1"/>
      <p:bldP spid="31" grpId="0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3650F1-AC9F-E261-DF6C-0D1F1EF2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38D2A52-EC5C-F5DF-D6E9-74FB74B578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6790308"/>
                  </p:ext>
                </p:extLst>
              </p:nvPr>
            </p:nvGraphicFramePr>
            <p:xfrm>
              <a:off x="4569547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18AAC60-724D-4AE5-9D29-BC4830B33683}">
                    <psez:zmPr id="{047FCAAD-CA68-42C5-8BD0-D5FD069783E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8D2A52-EC5C-F5DF-D6E9-74FB74B578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9547" y="204923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7EF42AB-E013-65E0-B001-070D8A3AC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34841"/>
                  </p:ext>
                </p:extLst>
              </p:nvPr>
            </p:nvGraphicFramePr>
            <p:xfrm>
              <a:off x="8187375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81E639C-56CF-436D-A65F-3C6B3713BF08}">
                    <psez:zmPr id="{A662B0F5-A8D6-409D-90B6-6C0B2F43E83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7EF42AB-E013-65E0-B001-070D8A3AC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7375" y="2049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039DBD7D-9295-86E4-BCFE-F2C1C1D95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642396"/>
                  </p:ext>
                </p:extLst>
              </p:nvPr>
            </p:nvGraphicFramePr>
            <p:xfrm>
              <a:off x="1025706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07ECDB-A46F-496A-8091-1B45C0613200}">
                    <psez:zmPr id="{6077F234-5586-4758-BDFD-B1FD9BF4946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39DBD7D-9295-86E4-BCFE-F2C1C1D954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706" y="204923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C785C385-C550-33FE-23E4-A4D10E6598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8950364"/>
                  </p:ext>
                </p:extLst>
              </p:nvPr>
            </p:nvGraphicFramePr>
            <p:xfrm>
              <a:off x="1025706" y="433049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0C051B7-4423-431D-8E2B-B8F6B159C99B}">
                    <psez:zmPr id="{FC239984-E251-4843-838D-028228D7D8A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785C385-C550-33FE-23E4-A4D10E6598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706" y="43304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3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1D94B-5723-485E-11B9-75597803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AE6A6-4A54-C47E-E784-7A4FA4853A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Keyword search (Boolean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Lexical Vectors (TF-IDF, BM25)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Semantic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EF8ED-DFAF-6986-78F4-80FBD34BD1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Documents must be indexed – for quick fetching</a:t>
            </a:r>
          </a:p>
          <a:p>
            <a:r>
              <a:rPr lang="en-US" sz="2000" dirty="0"/>
              <a:t>Query &amp; Documents must speak “the same language”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8F5A6-B929-0385-78D6-5D74A085EE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is it done</a:t>
            </a:r>
          </a:p>
        </p:txBody>
      </p:sp>
    </p:spTree>
    <p:extLst>
      <p:ext uri="{BB962C8B-B14F-4D97-AF65-F5344CB8AC3E}">
        <p14:creationId xmlns:p14="http://schemas.microsoft.com/office/powerpoint/2010/main" val="16735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F0E9-C2F1-5163-F202-895A9CC7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033A9-3C53-9683-D998-74AD421DC4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Boolean Searching - ENGL 310 - Subject Guides at Nicholls State University">
            <a:extLst>
              <a:ext uri="{FF2B5EF4-FFF2-40B4-BE49-F238E27FC236}">
                <a16:creationId xmlns:a16="http://schemas.microsoft.com/office/drawing/2014/main" id="{FBEA19C9-1DC4-2779-A99E-BB4B55EBDB6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79" y="2389240"/>
            <a:ext cx="8524173" cy="32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48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9344-576F-45C6-C98A-645E1FF0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emystify TF-IDF in Indexing and Ranking | by Ted Mei | Medium">
            <a:extLst>
              <a:ext uri="{FF2B5EF4-FFF2-40B4-BE49-F238E27FC236}">
                <a16:creationId xmlns:a16="http://schemas.microsoft.com/office/drawing/2014/main" id="{7312662C-F9DB-53C9-3038-3D2E5EC0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175"/>
            <a:ext cx="12192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4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F56E-4CE4-94C0-592F-517381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6" name="Picture 5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0294326B-4525-E940-8996-1C422EF68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1" y="1238865"/>
            <a:ext cx="10959020" cy="50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6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2638-D8F3-47AE-BE55-7F0B45C0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4" name="Picture 3" descr="A diagram of a document&#10;&#10;AI-generated content may be incorrect.">
            <a:extLst>
              <a:ext uri="{FF2B5EF4-FFF2-40B4-BE49-F238E27FC236}">
                <a16:creationId xmlns:a16="http://schemas.microsoft.com/office/drawing/2014/main" id="{BC4C06A7-C2BA-01E3-305B-5FCC812F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12" y="1632516"/>
            <a:ext cx="10521176" cy="46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96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2C0D-2BBF-4663-C9D5-E19BEC8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as Vectors</a:t>
            </a:r>
          </a:p>
        </p:txBody>
      </p:sp>
      <p:pic>
        <p:nvPicPr>
          <p:cNvPr id="4098" name="Picture 2" descr="Identifying related bodies of text using TF-IDF vectorization.">
            <a:extLst>
              <a:ext uri="{FF2B5EF4-FFF2-40B4-BE49-F238E27FC236}">
                <a16:creationId xmlns:a16="http://schemas.microsoft.com/office/drawing/2014/main" id="{0DF99834-F072-22AA-2874-23D29341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16" y="125054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0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B8FB-206B-C9D0-84DD-4DFE544C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A786-96B1-9AB1-C371-0E4BEF4124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8350" y="2255838"/>
            <a:ext cx="10153650" cy="4011612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How to match your term (query) to a result in non-linear time?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>
                <a:effectLst/>
                <a:latin typeface="Arial" panose="020B0604020202020204" pitchFamily="34" charset="0"/>
              </a:rPr>
              <a:t>Find / Grep: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Sequential (linear) </a:t>
            </a:r>
            <a:r>
              <a:rPr lang="en-US" dirty="0">
                <a:effectLst/>
                <a:latin typeface="Arial" panose="020B0604020202020204" pitchFamily="34" charset="0"/>
              </a:rPr>
              <a:t>search for term</a:t>
            </a:r>
          </a:p>
          <a:p>
            <a:pPr lvl="1"/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Index: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Find term locations </a:t>
            </a:r>
            <a:r>
              <a:rPr lang="en-US" b="1" dirty="0">
                <a:effectLst/>
                <a:latin typeface="Arial" panose="020B0604020202020204" pitchFamily="34" charset="0"/>
              </a:rPr>
              <a:t>immediately</a:t>
            </a:r>
            <a:endParaRPr lang="en-US" b="1" dirty="0"/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FF4F44D3-45B3-9596-BC87-946E77345586}"/>
              </a:ext>
            </a:extLst>
          </p:cNvPr>
          <p:cNvSpPr/>
          <p:nvPr/>
        </p:nvSpPr>
        <p:spPr>
          <a:xfrm>
            <a:off x="5948382" y="3834956"/>
            <a:ext cx="5461687" cy="1251981"/>
          </a:xfrm>
          <a:prstGeom prst="borderCallout1">
            <a:avLst>
              <a:gd name="adj1" fmla="val 25659"/>
              <a:gd name="adj2" fmla="val -2451"/>
              <a:gd name="adj3" fmla="val -44441"/>
              <a:gd name="adj4" fmla="val -24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2"/>
                </a:solidFill>
              </a:rPr>
              <a:t>Linux command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Stands for “</a:t>
            </a:r>
            <a:r>
              <a:rPr lang="en-US" sz="1600" dirty="0">
                <a:solidFill>
                  <a:srgbClr val="0070C0"/>
                </a:solidFill>
              </a:rPr>
              <a:t>G</a:t>
            </a:r>
            <a:r>
              <a:rPr lang="en-US" sz="1600" dirty="0">
                <a:solidFill>
                  <a:schemeClr val="tx2"/>
                </a:solidFill>
              </a:rPr>
              <a:t>lobal </a:t>
            </a:r>
            <a:r>
              <a:rPr lang="en-US" sz="1600" dirty="0">
                <a:solidFill>
                  <a:srgbClr val="0070C0"/>
                </a:solidFill>
              </a:rPr>
              <a:t>R</a:t>
            </a:r>
            <a:r>
              <a:rPr lang="en-US" sz="1600" dirty="0">
                <a:solidFill>
                  <a:schemeClr val="tx2"/>
                </a:solidFill>
              </a:rPr>
              <a:t>egular </a:t>
            </a:r>
            <a:r>
              <a:rPr lang="en-US" sz="1600" dirty="0">
                <a:solidFill>
                  <a:srgbClr val="0070C0"/>
                </a:solidFill>
              </a:rPr>
              <a:t>E</a:t>
            </a:r>
            <a:r>
              <a:rPr lang="en-US" sz="1600" dirty="0">
                <a:solidFill>
                  <a:schemeClr val="tx2"/>
                </a:solidFill>
              </a:rPr>
              <a:t>xpression </a:t>
            </a:r>
            <a:r>
              <a:rPr lang="en-US" sz="1600" dirty="0">
                <a:solidFill>
                  <a:srgbClr val="0070C0"/>
                </a:solidFill>
              </a:rPr>
              <a:t>P</a:t>
            </a:r>
            <a:r>
              <a:rPr lang="en-US" sz="1600" dirty="0">
                <a:solidFill>
                  <a:schemeClr val="tx2"/>
                </a:solidFill>
              </a:rPr>
              <a:t>rint”</a:t>
            </a:r>
          </a:p>
          <a:p>
            <a:r>
              <a:rPr lang="en-US" sz="1600" dirty="0">
                <a:solidFill>
                  <a:schemeClr val="tx2"/>
                </a:solidFill>
              </a:rPr>
              <a:t>Used to find text in documents</a:t>
            </a:r>
          </a:p>
        </p:txBody>
      </p:sp>
    </p:spTree>
    <p:extLst>
      <p:ext uri="{BB962C8B-B14F-4D97-AF65-F5344CB8AC3E}">
        <p14:creationId xmlns:p14="http://schemas.microsoft.com/office/powerpoint/2010/main" val="28378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k Indexing: Why Produce A Book Index And Who Should Do It?">
            <a:extLst>
              <a:ext uri="{FF2B5EF4-FFF2-40B4-BE49-F238E27FC236}">
                <a16:creationId xmlns:a16="http://schemas.microsoft.com/office/drawing/2014/main" id="{B4A0638A-E971-A231-9C33-23664E90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2" y="817957"/>
            <a:ext cx="5603818" cy="60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Steps to creating your book's index - Just Write Books">
            <a:extLst>
              <a:ext uri="{FF2B5EF4-FFF2-40B4-BE49-F238E27FC236}">
                <a16:creationId xmlns:a16="http://schemas.microsoft.com/office/drawing/2014/main" id="{11A03B28-1A8C-653D-DD2D-00B765D76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9" r="4323"/>
          <a:stretch/>
        </p:blipFill>
        <p:spPr bwMode="auto">
          <a:xfrm>
            <a:off x="6901586" y="0"/>
            <a:ext cx="36385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D2113-1C75-44AA-1380-1DE592F9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2707069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4B670A-6645-CA8D-F177-498781F4F114}"/>
              </a:ext>
            </a:extLst>
          </p:cNvPr>
          <p:cNvSpPr/>
          <p:nvPr/>
        </p:nvSpPr>
        <p:spPr>
          <a:xfrm>
            <a:off x="2164628" y="4856205"/>
            <a:ext cx="3124064" cy="28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4CDD21-A430-AC7C-C6DB-18C4B87EF5C1}"/>
              </a:ext>
            </a:extLst>
          </p:cNvPr>
          <p:cNvSpPr/>
          <p:nvPr/>
        </p:nvSpPr>
        <p:spPr>
          <a:xfrm>
            <a:off x="2164628" y="5239265"/>
            <a:ext cx="3124064" cy="2872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16491F-7080-D64A-9C4B-719C774EA933}"/>
              </a:ext>
            </a:extLst>
          </p:cNvPr>
          <p:cNvSpPr/>
          <p:nvPr/>
        </p:nvSpPr>
        <p:spPr>
          <a:xfrm>
            <a:off x="2164628" y="5640777"/>
            <a:ext cx="3124064" cy="2563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7F5A93-374D-A02D-3470-5746E695795F}"/>
              </a:ext>
            </a:extLst>
          </p:cNvPr>
          <p:cNvSpPr/>
          <p:nvPr/>
        </p:nvSpPr>
        <p:spPr>
          <a:xfrm>
            <a:off x="2164628" y="6030979"/>
            <a:ext cx="3124064" cy="2563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654AFC-467D-6A56-02C3-72BBC801C9FF}"/>
              </a:ext>
            </a:extLst>
          </p:cNvPr>
          <p:cNvSpPr/>
          <p:nvPr/>
        </p:nvSpPr>
        <p:spPr>
          <a:xfrm>
            <a:off x="2164628" y="6437743"/>
            <a:ext cx="3124064" cy="25430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2A8B3BE-2D7B-E773-218B-058A502A7E32}"/>
              </a:ext>
            </a:extLst>
          </p:cNvPr>
          <p:cNvGraphicFramePr>
            <a:graphicFrameLocks noGrp="1"/>
          </p:cNvGraphicFramePr>
          <p:nvPr/>
        </p:nvGraphicFramePr>
        <p:xfrm>
          <a:off x="2164628" y="3938457"/>
          <a:ext cx="8385429" cy="2888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294">
                  <a:extLst>
                    <a:ext uri="{9D8B030D-6E8A-4147-A177-3AD203B41FA5}">
                      <a16:colId xmlns:a16="http://schemas.microsoft.com/office/drawing/2014/main" val="2312668757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2234850779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4217706904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3210948696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1213691657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863098086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3310011107"/>
                    </a:ext>
                  </a:extLst>
                </a:gridCol>
                <a:gridCol w="5254371">
                  <a:extLst>
                    <a:ext uri="{9D8B030D-6E8A-4147-A177-3AD203B41FA5}">
                      <a16:colId xmlns:a16="http://schemas.microsoft.com/office/drawing/2014/main" val="3004859526"/>
                    </a:ext>
                  </a:extLst>
                </a:gridCol>
              </a:tblGrid>
              <a:tr h="8321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he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drink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likes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pink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wink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thing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31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D1: He likes to wink, he likes to drink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8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D2: He likes to drink, and drink, and drink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90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D3: The thing he likes to drink is 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001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D4: The ink he likes to drink is pink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64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D5: He likes to wink, and drink pink 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70079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63B0054-ADD4-A1AE-41A7-80776E1E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3440-6E36-F311-0BD1-CF086A4B84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5891" y="1432057"/>
            <a:ext cx="10153650" cy="18923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Representing documents as vectors</a:t>
            </a:r>
          </a:p>
          <a:p>
            <a:pPr lvl="1"/>
            <a:r>
              <a:rPr lang="en-US" sz="2000" dirty="0"/>
              <a:t>Vector </a:t>
            </a:r>
            <a:r>
              <a:rPr lang="en-US" sz="2000" dirty="0">
                <a:sym typeface="Wingdings" panose="05000000000000000000" pitchFamily="2" charset="2"/>
              </a:rPr>
              <a:t> Document, 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Each cell  term</a:t>
            </a:r>
          </a:p>
          <a:p>
            <a:pPr lvl="1"/>
            <a:r>
              <a:rPr lang="en-US" sz="2000" dirty="0"/>
              <a:t>Values: term frequency or binary (0/1)</a:t>
            </a:r>
          </a:p>
          <a:p>
            <a:pPr lvl="1"/>
            <a:r>
              <a:rPr lang="fr-FR" sz="2000" dirty="0"/>
              <a:t>All documents </a:t>
            </a:r>
            <a:r>
              <a:rPr lang="fr-FR" sz="2000" dirty="0">
                <a:sym typeface="Wingdings" panose="05000000000000000000" pitchFamily="2" charset="2"/>
              </a:rPr>
              <a:t></a:t>
            </a:r>
            <a:r>
              <a:rPr lang="fr-FR" sz="2000" dirty="0"/>
              <a:t> collection matrix</a:t>
            </a:r>
            <a:endParaRPr lang="en-US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A562F66A-2554-057C-005A-9A5064CA5B0A}"/>
              </a:ext>
            </a:extLst>
          </p:cNvPr>
          <p:cNvSpPr/>
          <p:nvPr/>
        </p:nvSpPr>
        <p:spPr>
          <a:xfrm>
            <a:off x="159591" y="4187176"/>
            <a:ext cx="1752600" cy="1339384"/>
          </a:xfrm>
          <a:prstGeom prst="borderCallout1">
            <a:avLst>
              <a:gd name="adj1" fmla="val 51612"/>
              <a:gd name="adj2" fmla="val 103359"/>
              <a:gd name="adj3" fmla="val 62372"/>
              <a:gd name="adj4" fmla="val 11940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of occurrence of the term in the document</a:t>
            </a:r>
          </a:p>
        </p:txBody>
      </p:sp>
    </p:spTree>
    <p:extLst>
      <p:ext uri="{BB962C8B-B14F-4D97-AF65-F5344CB8AC3E}">
        <p14:creationId xmlns:p14="http://schemas.microsoft.com/office/powerpoint/2010/main" val="2732191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4ED999-F46A-AC96-44F2-5C4298F7F388}"/>
              </a:ext>
            </a:extLst>
          </p:cNvPr>
          <p:cNvSpPr/>
          <p:nvPr/>
        </p:nvSpPr>
        <p:spPr>
          <a:xfrm rot="5400000">
            <a:off x="3196027" y="5585552"/>
            <a:ext cx="1938165" cy="3513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4B4AFC-B3B2-B0DC-A30F-44F0745A7D1F}"/>
              </a:ext>
            </a:extLst>
          </p:cNvPr>
          <p:cNvSpPr/>
          <p:nvPr/>
        </p:nvSpPr>
        <p:spPr>
          <a:xfrm rot="5400000">
            <a:off x="1878167" y="5581747"/>
            <a:ext cx="1938161" cy="3590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AD15B6-A60E-FEA5-C7C6-22835242E403}"/>
              </a:ext>
            </a:extLst>
          </p:cNvPr>
          <p:cNvSpPr/>
          <p:nvPr/>
        </p:nvSpPr>
        <p:spPr>
          <a:xfrm rot="5400000">
            <a:off x="1454859" y="5593507"/>
            <a:ext cx="1938163" cy="335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B5B5CA-1CBF-F18E-15CE-0E9F634C7A85}"/>
              </a:ext>
            </a:extLst>
          </p:cNvPr>
          <p:cNvSpPr/>
          <p:nvPr/>
        </p:nvSpPr>
        <p:spPr>
          <a:xfrm rot="5400000">
            <a:off x="3632601" y="5601100"/>
            <a:ext cx="1938165" cy="3202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1E5030-223C-8F3A-597F-517DC471099F}"/>
              </a:ext>
            </a:extLst>
          </p:cNvPr>
          <p:cNvSpPr/>
          <p:nvPr/>
        </p:nvSpPr>
        <p:spPr>
          <a:xfrm rot="5400000">
            <a:off x="4101923" y="5602358"/>
            <a:ext cx="1938162" cy="3177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C7F02A-A6E1-F87E-809B-6E90525BB8BF}"/>
              </a:ext>
            </a:extLst>
          </p:cNvPr>
          <p:cNvSpPr/>
          <p:nvPr/>
        </p:nvSpPr>
        <p:spPr>
          <a:xfrm rot="5400000">
            <a:off x="2312378" y="5585553"/>
            <a:ext cx="1938165" cy="3513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F118E01-6BC4-2517-6C1E-D369E1FEFA73}"/>
              </a:ext>
            </a:extLst>
          </p:cNvPr>
          <p:cNvSpPr/>
          <p:nvPr/>
        </p:nvSpPr>
        <p:spPr>
          <a:xfrm rot="5400000">
            <a:off x="2742783" y="5585551"/>
            <a:ext cx="1938165" cy="3513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A8B3BE-2D7B-E773-218B-058A502A7E32}"/>
              </a:ext>
            </a:extLst>
          </p:cNvPr>
          <p:cNvGraphicFramePr>
            <a:graphicFrameLocks noGrp="1"/>
          </p:cNvGraphicFramePr>
          <p:nvPr/>
        </p:nvGraphicFramePr>
        <p:xfrm>
          <a:off x="2164628" y="3880746"/>
          <a:ext cx="8385429" cy="2888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294">
                  <a:extLst>
                    <a:ext uri="{9D8B030D-6E8A-4147-A177-3AD203B41FA5}">
                      <a16:colId xmlns:a16="http://schemas.microsoft.com/office/drawing/2014/main" val="2312668757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2234850779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4217706904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3210948696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1213691657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863098086"/>
                    </a:ext>
                  </a:extLst>
                </a:gridCol>
                <a:gridCol w="447294">
                  <a:extLst>
                    <a:ext uri="{9D8B030D-6E8A-4147-A177-3AD203B41FA5}">
                      <a16:colId xmlns:a16="http://schemas.microsoft.com/office/drawing/2014/main" val="3310011107"/>
                    </a:ext>
                  </a:extLst>
                </a:gridCol>
                <a:gridCol w="5254371">
                  <a:extLst>
                    <a:ext uri="{9D8B030D-6E8A-4147-A177-3AD203B41FA5}">
                      <a16:colId xmlns:a16="http://schemas.microsoft.com/office/drawing/2014/main" val="3004859526"/>
                    </a:ext>
                  </a:extLst>
                </a:gridCol>
              </a:tblGrid>
              <a:tr h="8321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he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drink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likes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pink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wink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Thing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31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25B45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D1: He likes to wink, he likes to drink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8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D2: He likes to drink, and drink, and drink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900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D3: The thing he likes to drink is 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001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D4: The ink he likes to drink is pink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64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25B45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735" kern="1200" dirty="0">
                          <a:solidFill>
                            <a:srgbClr val="225B4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D5: He likes to wink, and drink pink ink</a:t>
                      </a:r>
                      <a:endParaRPr lang="en-US" dirty="0">
                        <a:solidFill>
                          <a:srgbClr val="225B45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700790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63B0054-ADD4-A1AE-41A7-80776E1E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Inverted</a:t>
            </a:r>
            <a:r>
              <a:rPr lang="en-US" dirty="0"/>
              <a:t>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3440-6E36-F311-0BD1-CF086A4B84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7137" y="1646238"/>
            <a:ext cx="10153650" cy="18923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Representing </a:t>
            </a:r>
            <a:r>
              <a:rPr lang="en-US" sz="2000" b="1" dirty="0"/>
              <a:t>terms</a:t>
            </a:r>
            <a:r>
              <a:rPr lang="en-US" sz="2000" dirty="0"/>
              <a:t> as vectors</a:t>
            </a:r>
          </a:p>
          <a:p>
            <a:pPr lvl="1"/>
            <a:r>
              <a:rPr lang="en-US" sz="2000" dirty="0"/>
              <a:t>Vector </a:t>
            </a:r>
            <a:r>
              <a:rPr lang="en-US" sz="2000" dirty="0">
                <a:sym typeface="Wingdings" panose="05000000000000000000" pitchFamily="2" charset="2"/>
              </a:rPr>
              <a:t> term, 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Each cell  document</a:t>
            </a:r>
          </a:p>
          <a:p>
            <a:pPr lvl="1"/>
            <a:r>
              <a:rPr lang="en-US" sz="2000" dirty="0"/>
              <a:t>Transpose of the collection matrix</a:t>
            </a:r>
          </a:p>
          <a:p>
            <a:pPr lvl="1"/>
            <a:r>
              <a:rPr lang="en-US" sz="2000" dirty="0"/>
              <a:t>Vector </a:t>
            </a:r>
            <a:r>
              <a:rPr lang="en-US" sz="2000" dirty="0">
                <a:sym typeface="Wingdings" panose="05000000000000000000" pitchFamily="2" charset="2"/>
              </a:rPr>
              <a:t> Inverted List</a:t>
            </a:r>
            <a:endParaRPr lang="en-US" sz="2000" dirty="0"/>
          </a:p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94369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7CEF4-A9EB-2FBD-22BB-CEDE523F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8A5BB-2EA5-9C91-F397-D0CA3E319E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17089-3127-5D7D-F9EA-E02B8F46B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387153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39E4BA-1879-6D4F-CC34-7683381C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Creating an Inversed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B4C37-9D01-835F-F0E6-5E65EF2DDF1E}"/>
              </a:ext>
            </a:extLst>
          </p:cNvPr>
          <p:cNvSpPr txBox="1"/>
          <p:nvPr/>
        </p:nvSpPr>
        <p:spPr>
          <a:xfrm>
            <a:off x="4734272" y="4148248"/>
            <a:ext cx="111210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wink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BDF678-4626-F9BC-0216-7B85576A5881}"/>
              </a:ext>
            </a:extLst>
          </p:cNvPr>
          <p:cNvSpPr/>
          <p:nvPr/>
        </p:nvSpPr>
        <p:spPr>
          <a:xfrm>
            <a:off x="6091380" y="4207677"/>
            <a:ext cx="400403" cy="20678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B3DF4-342E-6F30-4488-0AB1EE556FED}"/>
              </a:ext>
            </a:extLst>
          </p:cNvPr>
          <p:cNvSpPr txBox="1"/>
          <p:nvPr/>
        </p:nvSpPr>
        <p:spPr>
          <a:xfrm>
            <a:off x="6610798" y="4164097"/>
            <a:ext cx="187996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(1, 1:4) | (5, 1:4)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9ED02-F205-E2CE-2D77-597775ECD738}"/>
              </a:ext>
            </a:extLst>
          </p:cNvPr>
          <p:cNvSpPr txBox="1"/>
          <p:nvPr/>
        </p:nvSpPr>
        <p:spPr>
          <a:xfrm>
            <a:off x="4734272" y="3763753"/>
            <a:ext cx="111210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drink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82A680F-5E1D-4322-7627-804D651205F8}"/>
              </a:ext>
            </a:extLst>
          </p:cNvPr>
          <p:cNvSpPr/>
          <p:nvPr/>
        </p:nvSpPr>
        <p:spPr>
          <a:xfrm>
            <a:off x="6091380" y="3823182"/>
            <a:ext cx="400403" cy="20678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B724D-8294-A52F-2D57-338E90BE585C}"/>
              </a:ext>
            </a:extLst>
          </p:cNvPr>
          <p:cNvSpPr txBox="1"/>
          <p:nvPr/>
        </p:nvSpPr>
        <p:spPr>
          <a:xfrm>
            <a:off x="6610797" y="3711537"/>
            <a:ext cx="5222253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(1, 1:8) | (2, 3: 4, 6, 8) | (3, 1:6) | (4, 1:6) | (5, 1:6)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874EBA-B4AA-5069-A09F-72614AFA596D}"/>
              </a:ext>
            </a:extLst>
          </p:cNvPr>
          <p:cNvGrpSpPr/>
          <p:nvPr/>
        </p:nvGrpSpPr>
        <p:grpSpPr>
          <a:xfrm>
            <a:off x="603035" y="2628862"/>
            <a:ext cx="2879034" cy="3037332"/>
            <a:chOff x="603035" y="2628862"/>
            <a:chExt cx="2879034" cy="3037332"/>
          </a:xfrm>
        </p:grpSpPr>
        <p:sp>
          <p:nvSpPr>
            <p:cNvPr id="6" name="Flowchart: Multidocument 5">
              <a:extLst>
                <a:ext uri="{FF2B5EF4-FFF2-40B4-BE49-F238E27FC236}">
                  <a16:creationId xmlns:a16="http://schemas.microsoft.com/office/drawing/2014/main" id="{DE3CAF8F-F357-BE1F-FC7B-206FDDAB15B9}"/>
                </a:ext>
              </a:extLst>
            </p:cNvPr>
            <p:cNvSpPr/>
            <p:nvPr/>
          </p:nvSpPr>
          <p:spPr>
            <a:xfrm>
              <a:off x="1096678" y="2628862"/>
              <a:ext cx="2385391" cy="238864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5B45"/>
                </a:solidFill>
              </a:endParaRPr>
            </a:p>
          </p:txBody>
        </p:sp>
        <p:sp>
          <p:nvSpPr>
            <p:cNvPr id="13" name="Flowchart: Multidocument 12">
              <a:extLst>
                <a:ext uri="{FF2B5EF4-FFF2-40B4-BE49-F238E27FC236}">
                  <a16:creationId xmlns:a16="http://schemas.microsoft.com/office/drawing/2014/main" id="{6FD5D60B-8728-DC7D-1600-22948CF21446}"/>
                </a:ext>
              </a:extLst>
            </p:cNvPr>
            <p:cNvSpPr/>
            <p:nvPr/>
          </p:nvSpPr>
          <p:spPr>
            <a:xfrm>
              <a:off x="603035" y="3277554"/>
              <a:ext cx="2385391" cy="2388640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25B45"/>
                  </a:solidFill>
                </a:rPr>
                <a:t>Docs</a:t>
              </a: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D50513F-F115-3277-E6E8-6B490B3E6965}"/>
              </a:ext>
            </a:extLst>
          </p:cNvPr>
          <p:cNvSpPr/>
          <p:nvPr/>
        </p:nvSpPr>
        <p:spPr>
          <a:xfrm>
            <a:off x="3657600" y="3823182"/>
            <a:ext cx="831672" cy="66362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1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AD6A-83C9-4648-9282-D73079CE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5D75-1030-E1DE-E117-72F220878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6E72DF1-4A0A-2BBF-E207-CEC99FF6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31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AF8-98A1-8FDC-3BCE-608159D6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CB73-C888-6D09-E621-0895FEC7B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423194"/>
            <a:ext cx="10153650" cy="4011612"/>
          </a:xfrm>
        </p:spPr>
        <p:txBody>
          <a:bodyPr>
            <a:noAutofit/>
          </a:bodyPr>
          <a:lstStyle/>
          <a:p>
            <a:r>
              <a:rPr lang="en-US" sz="1800" dirty="0"/>
              <a:t>Query: Where is the world cup?</a:t>
            </a:r>
          </a:p>
          <a:p>
            <a:endParaRPr lang="en-US" sz="1800" dirty="0"/>
          </a:p>
          <a:p>
            <a:r>
              <a:rPr lang="en-US" sz="1800" dirty="0"/>
              <a:t>Responses:</a:t>
            </a:r>
          </a:p>
          <a:p>
            <a:pPr lvl="1"/>
            <a:r>
              <a:rPr lang="en-US" sz="1800" dirty="0"/>
              <a:t>1 – The world cup is in Qatar</a:t>
            </a:r>
          </a:p>
          <a:p>
            <a:pPr lvl="1"/>
            <a:r>
              <a:rPr lang="en-US" sz="1800" dirty="0"/>
              <a:t>2 – The sky is blue</a:t>
            </a:r>
          </a:p>
          <a:p>
            <a:pPr lvl="1"/>
            <a:r>
              <a:rPr lang="en-US" sz="1800" dirty="0"/>
              <a:t>3 – The bear lives in the wood</a:t>
            </a:r>
          </a:p>
          <a:p>
            <a:pPr lvl="1"/>
            <a:r>
              <a:rPr lang="en-US" sz="1800" dirty="0"/>
              <a:t>4 – An apple is a fruit</a:t>
            </a:r>
          </a:p>
          <a:p>
            <a:pPr lvl="1"/>
            <a:endParaRPr lang="en-US" sz="1800" dirty="0"/>
          </a:p>
          <a:p>
            <a:r>
              <a:rPr lang="en-US" sz="1800" dirty="0"/>
              <a:t>Keyword search looks for the response with the largest number of words in common.</a:t>
            </a:r>
          </a:p>
        </p:txBody>
      </p:sp>
    </p:spTree>
    <p:extLst>
      <p:ext uri="{BB962C8B-B14F-4D97-AF65-F5344CB8AC3E}">
        <p14:creationId xmlns:p14="http://schemas.microsoft.com/office/powerpoint/2010/main" val="20701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AF8-98A1-8FDC-3BCE-608159D6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CB73-C888-6D09-E621-0895FEC7B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423194"/>
            <a:ext cx="10153650" cy="4011612"/>
          </a:xfrm>
        </p:spPr>
        <p:txBody>
          <a:bodyPr>
            <a:noAutofit/>
          </a:bodyPr>
          <a:lstStyle/>
          <a:p>
            <a:r>
              <a:rPr lang="en-US" sz="1800" dirty="0"/>
              <a:t>Query: </a:t>
            </a:r>
            <a:r>
              <a:rPr lang="en-US" sz="1800" b="1" dirty="0"/>
              <a:t>Where is the world cup?</a:t>
            </a:r>
          </a:p>
          <a:p>
            <a:endParaRPr lang="en-US" sz="1800" dirty="0"/>
          </a:p>
          <a:p>
            <a:r>
              <a:rPr lang="en-US" sz="1800" dirty="0"/>
              <a:t>Responses:</a:t>
            </a:r>
          </a:p>
          <a:p>
            <a:pPr lvl="1"/>
            <a:r>
              <a:rPr lang="en-US" sz="1800" dirty="0"/>
              <a:t>1 – </a:t>
            </a:r>
            <a:r>
              <a:rPr lang="en-US" sz="1800" b="1" dirty="0"/>
              <a:t>The world cup is </a:t>
            </a:r>
            <a:r>
              <a:rPr lang="en-US" sz="1800" dirty="0"/>
              <a:t>in Qatar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(4 words in common)</a:t>
            </a:r>
          </a:p>
          <a:p>
            <a:pPr lvl="1"/>
            <a:r>
              <a:rPr lang="en-US" sz="1800" dirty="0"/>
              <a:t>2 – </a:t>
            </a:r>
            <a:r>
              <a:rPr lang="en-US" sz="1800" b="1" dirty="0"/>
              <a:t>The </a:t>
            </a:r>
            <a:r>
              <a:rPr lang="en-US" sz="1800" dirty="0"/>
              <a:t>sky </a:t>
            </a:r>
            <a:r>
              <a:rPr lang="en-US" sz="1800" b="1" dirty="0"/>
              <a:t>is </a:t>
            </a:r>
            <a:r>
              <a:rPr lang="en-US" sz="1800" dirty="0"/>
              <a:t>blue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(2 words)</a:t>
            </a:r>
          </a:p>
          <a:p>
            <a:pPr lvl="1"/>
            <a:r>
              <a:rPr lang="en-US" sz="1800" dirty="0"/>
              <a:t>3 – </a:t>
            </a:r>
            <a:r>
              <a:rPr lang="en-US" sz="1800" b="1" dirty="0"/>
              <a:t>The </a:t>
            </a:r>
            <a:r>
              <a:rPr lang="en-US" sz="1800" dirty="0"/>
              <a:t>bear lives in </a:t>
            </a:r>
            <a:r>
              <a:rPr lang="en-US" sz="1800" b="1" dirty="0"/>
              <a:t>the </a:t>
            </a:r>
            <a:r>
              <a:rPr lang="en-US" sz="1800" dirty="0"/>
              <a:t>wood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(2 words)</a:t>
            </a:r>
          </a:p>
          <a:p>
            <a:pPr lvl="1"/>
            <a:r>
              <a:rPr lang="en-US" sz="1800" dirty="0"/>
              <a:t>4 – An apple </a:t>
            </a:r>
            <a:r>
              <a:rPr lang="en-US" sz="1800" b="1" dirty="0"/>
              <a:t>is </a:t>
            </a:r>
            <a:r>
              <a:rPr lang="en-US" sz="1800" dirty="0"/>
              <a:t>a fruit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(1 words)</a:t>
            </a:r>
          </a:p>
          <a:p>
            <a:pPr lvl="1"/>
            <a:endParaRPr lang="en-US" sz="1800" dirty="0"/>
          </a:p>
          <a:p>
            <a:r>
              <a:rPr lang="en-US" sz="1800" dirty="0"/>
              <a:t>Keyword search looks for the response with the largest number of words in common.</a:t>
            </a:r>
          </a:p>
        </p:txBody>
      </p:sp>
    </p:spTree>
    <p:extLst>
      <p:ext uri="{BB962C8B-B14F-4D97-AF65-F5344CB8AC3E}">
        <p14:creationId xmlns:p14="http://schemas.microsoft.com/office/powerpoint/2010/main" val="414087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AF8-98A1-8FDC-3BCE-608159D6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CB73-C888-6D09-E621-0895FEC7BC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423194"/>
            <a:ext cx="10153650" cy="4011612"/>
          </a:xfrm>
        </p:spPr>
        <p:txBody>
          <a:bodyPr>
            <a:noAutofit/>
          </a:bodyPr>
          <a:lstStyle/>
          <a:p>
            <a:r>
              <a:rPr lang="en-US" sz="1800" dirty="0"/>
              <a:t>Query: </a:t>
            </a:r>
            <a:r>
              <a:rPr lang="en-US" sz="1800" b="1" dirty="0"/>
              <a:t>Where is the world cup?</a:t>
            </a:r>
          </a:p>
          <a:p>
            <a:endParaRPr lang="en-US" sz="1800" dirty="0"/>
          </a:p>
          <a:p>
            <a:r>
              <a:rPr lang="en-US" sz="1800" dirty="0"/>
              <a:t>Responses:</a:t>
            </a:r>
          </a:p>
          <a:p>
            <a:pPr lvl="1"/>
            <a:r>
              <a:rPr lang="en-US" sz="1800" dirty="0"/>
              <a:t>1 – </a:t>
            </a:r>
            <a:r>
              <a:rPr lang="en-US" sz="1800" b="1" dirty="0">
                <a:solidFill>
                  <a:schemeClr val="accent3"/>
                </a:solidFill>
              </a:rPr>
              <a:t>The world cup is </a:t>
            </a:r>
            <a:r>
              <a:rPr lang="en-US" sz="1800" dirty="0">
                <a:solidFill>
                  <a:schemeClr val="accent3"/>
                </a:solidFill>
              </a:rPr>
              <a:t>in Qatar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(4 words in common)</a:t>
            </a:r>
          </a:p>
          <a:p>
            <a:pPr lvl="1"/>
            <a:r>
              <a:rPr lang="en-US" sz="1800" dirty="0"/>
              <a:t>2 – </a:t>
            </a:r>
            <a:r>
              <a:rPr lang="en-US" sz="1800" b="1" dirty="0"/>
              <a:t>The </a:t>
            </a:r>
            <a:r>
              <a:rPr lang="en-US" sz="1800" dirty="0"/>
              <a:t>sky </a:t>
            </a:r>
            <a:r>
              <a:rPr lang="en-US" sz="1800" b="1" dirty="0"/>
              <a:t>is </a:t>
            </a:r>
            <a:r>
              <a:rPr lang="en-US" sz="1800" dirty="0"/>
              <a:t>blue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(2 words)</a:t>
            </a:r>
          </a:p>
          <a:p>
            <a:pPr lvl="1"/>
            <a:r>
              <a:rPr lang="en-US" sz="1800" dirty="0"/>
              <a:t>3 – </a:t>
            </a:r>
            <a:r>
              <a:rPr lang="en-US" sz="1800" b="1" dirty="0"/>
              <a:t>The </a:t>
            </a:r>
            <a:r>
              <a:rPr lang="en-US" sz="1800" dirty="0"/>
              <a:t>bear lives in </a:t>
            </a:r>
            <a:r>
              <a:rPr lang="en-US" sz="1800" b="1" dirty="0"/>
              <a:t>the </a:t>
            </a:r>
            <a:r>
              <a:rPr lang="en-US" sz="1800" dirty="0"/>
              <a:t>wood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(2 words)</a:t>
            </a:r>
          </a:p>
          <a:p>
            <a:pPr lvl="1"/>
            <a:r>
              <a:rPr lang="en-US" sz="1800" dirty="0"/>
              <a:t>4 – An apple </a:t>
            </a:r>
            <a:r>
              <a:rPr lang="en-US" sz="1800" b="1" dirty="0"/>
              <a:t>is </a:t>
            </a:r>
            <a:r>
              <a:rPr lang="en-US" sz="1800" dirty="0"/>
              <a:t>a fruit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(1 words)</a:t>
            </a:r>
          </a:p>
          <a:p>
            <a:pPr lvl="1"/>
            <a:endParaRPr lang="en-US" sz="1800" dirty="0"/>
          </a:p>
          <a:p>
            <a:r>
              <a:rPr lang="en-US" sz="1800" dirty="0"/>
              <a:t>Keyword search looks for the response with the largest number of words in common.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FEF3047-4BAF-E6A9-D847-4D3F8F9ABC7F}"/>
              </a:ext>
            </a:extLst>
          </p:cNvPr>
          <p:cNvSpPr/>
          <p:nvPr/>
        </p:nvSpPr>
        <p:spPr>
          <a:xfrm>
            <a:off x="4794422" y="185352"/>
            <a:ext cx="7397578" cy="2916194"/>
          </a:xfrm>
          <a:prstGeom prst="cloudCallout">
            <a:avLst>
              <a:gd name="adj1" fmla="val -48708"/>
              <a:gd name="adj2" fmla="val 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25B45"/>
                </a:solidFill>
              </a:rPr>
              <a:t>But this may be pure luck.</a:t>
            </a:r>
          </a:p>
          <a:p>
            <a:pPr algn="ctr"/>
            <a:endParaRPr lang="en-US" sz="1600" dirty="0">
              <a:solidFill>
                <a:srgbClr val="225B45"/>
              </a:solidFill>
            </a:endParaRPr>
          </a:p>
          <a:p>
            <a:pPr algn="ctr"/>
            <a:r>
              <a:rPr lang="en-US" sz="1600" dirty="0">
                <a:solidFill>
                  <a:srgbClr val="225B45"/>
                </a:solidFill>
              </a:rPr>
              <a:t>Imagine we had another response:</a:t>
            </a:r>
            <a:br>
              <a:rPr lang="en-US" sz="1600" dirty="0">
                <a:solidFill>
                  <a:srgbClr val="225B45"/>
                </a:solidFill>
              </a:rPr>
            </a:br>
            <a:r>
              <a:rPr lang="en-US" sz="1600" dirty="0">
                <a:solidFill>
                  <a:srgbClr val="225B45"/>
                </a:solidFill>
              </a:rPr>
              <a:t>“</a:t>
            </a:r>
            <a:r>
              <a:rPr lang="en-US" sz="1600" b="1" dirty="0">
                <a:solidFill>
                  <a:srgbClr val="225B45"/>
                </a:solidFill>
              </a:rPr>
              <a:t>Where</a:t>
            </a:r>
            <a:r>
              <a:rPr lang="en-US" sz="1600" dirty="0">
                <a:solidFill>
                  <a:srgbClr val="225B45"/>
                </a:solidFill>
              </a:rPr>
              <a:t> in </a:t>
            </a:r>
            <a:r>
              <a:rPr lang="en-US" sz="1600" b="1" dirty="0">
                <a:solidFill>
                  <a:srgbClr val="225B45"/>
                </a:solidFill>
              </a:rPr>
              <a:t>the world is</a:t>
            </a:r>
            <a:r>
              <a:rPr lang="en-US" sz="1600" dirty="0">
                <a:solidFill>
                  <a:srgbClr val="225B45"/>
                </a:solidFill>
              </a:rPr>
              <a:t> my </a:t>
            </a:r>
            <a:r>
              <a:rPr lang="en-US" sz="1600" b="1" dirty="0">
                <a:solidFill>
                  <a:srgbClr val="225B45"/>
                </a:solidFill>
              </a:rPr>
              <a:t>cup </a:t>
            </a:r>
            <a:r>
              <a:rPr lang="en-US" sz="1600" dirty="0">
                <a:solidFill>
                  <a:srgbClr val="225B45"/>
                </a:solidFill>
              </a:rPr>
              <a:t>of coffee?” </a:t>
            </a:r>
            <a:br>
              <a:rPr lang="en-US" sz="1600" dirty="0">
                <a:solidFill>
                  <a:srgbClr val="225B45"/>
                </a:solidFill>
              </a:rPr>
            </a:br>
            <a:r>
              <a:rPr lang="en-US" sz="1600" dirty="0">
                <a:solidFill>
                  <a:srgbClr val="225B45"/>
                </a:solidFill>
              </a:rPr>
              <a:t>(5 words in common)</a:t>
            </a:r>
          </a:p>
        </p:txBody>
      </p:sp>
    </p:spTree>
    <p:extLst>
      <p:ext uri="{BB962C8B-B14F-4D97-AF65-F5344CB8AC3E}">
        <p14:creationId xmlns:p14="http://schemas.microsoft.com/office/powerpoint/2010/main" val="12272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9570-B436-43F4-DA66-672CFA12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Search vs Semantic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62F7-DC71-0B4B-D2B3-748D17BAD3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423194"/>
            <a:ext cx="10153650" cy="4011612"/>
          </a:xfrm>
        </p:spPr>
        <p:txBody>
          <a:bodyPr/>
          <a:lstStyle/>
          <a:p>
            <a:r>
              <a:rPr lang="en-US" sz="1800" dirty="0"/>
              <a:t>Optional solution to fix:</a:t>
            </a:r>
          </a:p>
          <a:p>
            <a:pPr lvl="1"/>
            <a:r>
              <a:rPr lang="en-US" sz="1800" dirty="0"/>
              <a:t>Remove stop-words (“the”, “and”, “is”, …)</a:t>
            </a:r>
          </a:p>
          <a:p>
            <a:pPr lvl="1"/>
            <a:r>
              <a:rPr lang="en-US" sz="1800" dirty="0"/>
              <a:t>Use TF/IDF to select only key terms</a:t>
            </a:r>
          </a:p>
          <a:p>
            <a:endParaRPr lang="en-US" sz="1800" dirty="0"/>
          </a:p>
          <a:p>
            <a:r>
              <a:rPr lang="en-US" sz="1800" dirty="0"/>
              <a:t>Or - Semantic Retrieval:</a:t>
            </a:r>
          </a:p>
          <a:p>
            <a:pPr lvl="1"/>
            <a:r>
              <a:rPr lang="en-US" sz="1800" dirty="0"/>
              <a:t>Represent documents as vectors using text-embedding</a:t>
            </a:r>
          </a:p>
          <a:p>
            <a:pPr lvl="1"/>
            <a:r>
              <a:rPr lang="en-US" sz="1800" dirty="0"/>
              <a:t>Find the nearest vectors, based on some distance-metric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92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690CBA-1CE8-3CD2-A444-1EB315A3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3151207"/>
            <a:ext cx="4833631" cy="553998"/>
          </a:xfrm>
        </p:spPr>
        <p:txBody>
          <a:bodyPr/>
          <a:lstStyle/>
          <a:p>
            <a:r>
              <a:rPr lang="en-US" sz="4000" dirty="0"/>
              <a:t>Semantic retrieval</a:t>
            </a:r>
          </a:p>
        </p:txBody>
      </p:sp>
    </p:spTree>
    <p:extLst>
      <p:ext uri="{BB962C8B-B14F-4D97-AF65-F5344CB8AC3E}">
        <p14:creationId xmlns:p14="http://schemas.microsoft.com/office/powerpoint/2010/main" val="3246028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CC73-93DE-F3A4-09D3-BE42CF1D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Demystifying Word2Vec: Understanding Word Embeddings for Natural Language  Processing">
            <a:extLst>
              <a:ext uri="{FF2B5EF4-FFF2-40B4-BE49-F238E27FC236}">
                <a16:creationId xmlns:a16="http://schemas.microsoft.com/office/drawing/2014/main" id="{335E3D16-75E5-9443-153F-06A64135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5" y="1267440"/>
            <a:ext cx="112014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43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C401-9362-C726-A0A7-AC90CD3DA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9218" name="Picture 2" descr="Topic Modeling With Word2Vec">
            <a:extLst>
              <a:ext uri="{FF2B5EF4-FFF2-40B4-BE49-F238E27FC236}">
                <a16:creationId xmlns:a16="http://schemas.microsoft.com/office/drawing/2014/main" id="{F64FE08D-3DCD-0B88-1069-23E8C1C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68" y="1215196"/>
            <a:ext cx="5480920" cy="52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93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D1F3-6AB3-62E2-E904-517C792C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7170" name="Picture 2" descr="Word2vec - Word embeddings used in NLP">
            <a:extLst>
              <a:ext uri="{FF2B5EF4-FFF2-40B4-BE49-F238E27FC236}">
                <a16:creationId xmlns:a16="http://schemas.microsoft.com/office/drawing/2014/main" id="{7745A7FF-8A7A-CF43-2519-B7BAF4F6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651820"/>
            <a:ext cx="11510766" cy="402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A8087-2C00-DF38-A2BE-8540B282E93E}"/>
              </a:ext>
            </a:extLst>
          </p:cNvPr>
          <p:cNvSpPr txBox="1"/>
          <p:nvPr/>
        </p:nvSpPr>
        <p:spPr>
          <a:xfrm>
            <a:off x="393289" y="6268521"/>
            <a:ext cx="7187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Embedding projector - visualization of high-dimensional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256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46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BEB9-C0FE-46FE-8A38-9B683D25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59" y="2547257"/>
            <a:ext cx="5693827" cy="91629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3200" dirty="0">
                <a:solidFill>
                  <a:schemeClr val="tx1"/>
                </a:solidFill>
                <a:ea typeface="+mj-ea"/>
              </a:rPr>
              <a:t>NLP </a:t>
            </a:r>
            <a:r>
              <a:rPr lang="en-US" sz="3200" dirty="0">
                <a:solidFill>
                  <a:schemeClr val="tx1"/>
                </a:solidFill>
              </a:rPr>
              <a:t>is a</a:t>
            </a:r>
            <a:r>
              <a:rPr lang="en-US" sz="3200" dirty="0">
                <a:solidFill>
                  <a:schemeClr val="tx1"/>
                </a:solidFill>
                <a:ea typeface="+mj-ea"/>
              </a:rPr>
              <a:t> Hard Task</a:t>
            </a:r>
          </a:p>
        </p:txBody>
      </p:sp>
      <p:sp>
        <p:nvSpPr>
          <p:cNvPr id="21" name="Content Placeholder 41">
            <a:extLst>
              <a:ext uri="{FF2B5EF4-FFF2-40B4-BE49-F238E27FC236}">
                <a16:creationId xmlns:a16="http://schemas.microsoft.com/office/drawing/2014/main" id="{A25734EB-9059-5B6D-9B83-8F1F48245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  <a:latin typeface="+mj-lt"/>
              </a:rPr>
              <a:t>Even in the era of LLMs</a:t>
            </a:r>
          </a:p>
        </p:txBody>
      </p:sp>
    </p:spTree>
    <p:extLst>
      <p:ext uri="{BB962C8B-B14F-4D97-AF65-F5344CB8AC3E}">
        <p14:creationId xmlns:p14="http://schemas.microsoft.com/office/powerpoint/2010/main" val="420114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934B-EA3A-DA4B-FED7-0D04DB522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 Sentence / Document</a:t>
            </a:r>
          </a:p>
        </p:txBody>
      </p:sp>
      <p:pic>
        <p:nvPicPr>
          <p:cNvPr id="10242" name="Picture 2" descr="Sentence transformers">
            <a:extLst>
              <a:ext uri="{FF2B5EF4-FFF2-40B4-BE49-F238E27FC236}">
                <a16:creationId xmlns:a16="http://schemas.microsoft.com/office/drawing/2014/main" id="{45CE102A-4C87-554A-5BBD-8B8DEA444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482" y="817957"/>
            <a:ext cx="8013035" cy="59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495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CA Visualization of task embeddings. | Download Scientific Diagram">
            <a:extLst>
              <a:ext uri="{FF2B5EF4-FFF2-40B4-BE49-F238E27FC236}">
                <a16:creationId xmlns:a16="http://schemas.microsoft.com/office/drawing/2014/main" id="{48FDED82-2284-6D7B-13E0-08BF382B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4" y="373338"/>
            <a:ext cx="10511913" cy="62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54924-884C-6999-FDAB-2EAB4797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31E34-A034-CF86-BC8D-01BA517DA3CC}"/>
              </a:ext>
            </a:extLst>
          </p:cNvPr>
          <p:cNvSpPr txBox="1"/>
          <p:nvPr/>
        </p:nvSpPr>
        <p:spPr>
          <a:xfrm>
            <a:off x="0" y="6421712"/>
            <a:ext cx="11926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[1805.01070] What you can cram into a single  $&amp;!#* vector: Probing sentence embeddings for linguistic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03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C91-B7C8-8094-477E-DC6B0921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373BD-7B4B-413E-A5CE-94AB7CBBF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12192000" cy="61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89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4468-985B-8A75-755D-8E181EC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EDEE16A9-270C-EC74-B5E4-8C9594D6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2"/>
            <a:ext cx="12192000" cy="61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76CA-0EB8-7E39-9C6E-A3D05374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Similarity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691E9-5FED-EED2-54CB-A3D201699BDB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sz="1800" b="1" dirty="0"/>
                  <a:t>Euclidean</a:t>
                </a:r>
                <a:r>
                  <a:rPr lang="en-US" sz="1800" dirty="0"/>
                  <a:t> distance often leads to </a:t>
                </a:r>
                <a:r>
                  <a:rPr lang="en-US" sz="1800" i="1" dirty="0"/>
                  <a:t>wrong results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Other measurements:</a:t>
                </a:r>
              </a:p>
              <a:p>
                <a:pPr lvl="1"/>
                <a:r>
                  <a:rPr lang="en-US" sz="1800" dirty="0"/>
                  <a:t>Cosine similarity: </a:t>
                </a:r>
                <a14:m>
                  <m:oMath xmlns:m="http://schemas.openxmlformats.org/officeDocument/2006/math">
                    <m:r>
                      <a:rPr lang="en-US" sz="1800" b="0" i="1" smtClean="0"/>
                      <m:t>𝐶𝑜𝑠</m:t>
                    </m:r>
                    <m:d>
                      <m:dPr>
                        <m:ctrlPr>
                          <a:rPr lang="en-US" sz="1800" b="0" i="1" smtClean="0"/>
                        </m:ctrlPr>
                      </m:dPr>
                      <m:e>
                        <m:r>
                          <a:rPr lang="en-US" sz="1800" b="0" i="1" smtClean="0"/>
                          <m:t>𝑥</m:t>
                        </m:r>
                        <m:r>
                          <a:rPr lang="en-US" sz="1800" b="0" i="1" smtClean="0"/>
                          <m:t>,</m:t>
                        </m:r>
                        <m:r>
                          <a:rPr lang="en-US" sz="1800" b="0" i="1" smtClean="0"/>
                          <m:t>𝑦</m:t>
                        </m:r>
                      </m:e>
                    </m:d>
                    <m:r>
                      <a:rPr lang="en-US" sz="1800" b="0" i="1" smtClean="0"/>
                      <m:t>=</m:t>
                    </m:r>
                    <m:f>
                      <m:fPr>
                        <m:ctrlPr>
                          <a:rPr lang="en-US" sz="1800" b="0" i="1" smtClean="0"/>
                        </m:ctrlPr>
                      </m:fPr>
                      <m:num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 ∙</m:t>
                        </m:r>
                        <m:r>
                          <a:rPr lang="en-US" sz="1800" i="1"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/>
                            </m:ctrlPr>
                          </m:dPr>
                          <m:e>
                            <m:r>
                              <a:rPr lang="en-US" sz="1800" b="0" i="1" smtClean="0"/>
                              <m:t>𝑥</m:t>
                            </m:r>
                          </m:e>
                        </m:d>
                        <m:r>
                          <a:rPr lang="en-US" sz="1800" b="0" i="1" smtClean="0"/>
                          <m:t>∙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800" b="0" i="1" smtClean="0"/>
                            </m:ctrlPr>
                          </m:dPr>
                          <m:e>
                            <m:r>
                              <a:rPr lang="en-US" sz="1800" b="0" i="1" smtClean="0"/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sz="1800" dirty="0"/>
              </a:p>
              <a:p>
                <a:pPr marL="241222" lvl="1" indent="0">
                  <a:buNone/>
                </a:pPr>
                <a:r>
                  <a:rPr lang="en-US" sz="1800" dirty="0"/>
                  <a:t>The similarity is an arc-cos of this.</a:t>
                </a:r>
              </a:p>
              <a:p>
                <a:pPr marL="241222" lvl="1" indent="0">
                  <a:buNone/>
                </a:pPr>
                <a:endParaRPr lang="en-US" sz="1800" dirty="0"/>
              </a:p>
              <a:p>
                <a:pPr lvl="1"/>
                <a:r>
                  <a:rPr lang="en-US" sz="1800" dirty="0"/>
                  <a:t>Dot Product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691E9-5FED-EED2-54CB-A3D201699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239" t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2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8E45-4238-FB24-F475-484786A4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4AB5E-7CB7-55AD-C1B8-D7BBF049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86" y="918810"/>
            <a:ext cx="8115518" cy="593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03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A372-6774-5BBA-7CE1-1BD7BE93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</p:txBody>
      </p:sp>
      <p:pic>
        <p:nvPicPr>
          <p:cNvPr id="18434" name="Picture 2" descr="Preview image">
            <a:extLst>
              <a:ext uri="{FF2B5EF4-FFF2-40B4-BE49-F238E27FC236}">
                <a16:creationId xmlns:a16="http://schemas.microsoft.com/office/drawing/2014/main" id="{78FCB6A3-8C76-9547-A8FF-F41373726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/>
          <a:stretch>
            <a:fillRect/>
          </a:stretch>
        </p:blipFill>
        <p:spPr bwMode="auto">
          <a:xfrm>
            <a:off x="747768" y="1642600"/>
            <a:ext cx="10696464" cy="42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032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318B-9A14-79D1-5A4F-FF1AB404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help us?</a:t>
            </a:r>
          </a:p>
        </p:txBody>
      </p:sp>
      <p:pic>
        <p:nvPicPr>
          <p:cNvPr id="12290" name="Picture 2" descr="How to Implement Cross-Encoder and Bi-Encoder Models in RAG? | by Hakeem  Abbas | Medium">
            <a:extLst>
              <a:ext uri="{FF2B5EF4-FFF2-40B4-BE49-F238E27FC236}">
                <a16:creationId xmlns:a16="http://schemas.microsoft.com/office/drawing/2014/main" id="{92423FC2-A60A-13CF-C496-6E75360A6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32" y="1127752"/>
            <a:ext cx="8743335" cy="49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4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D2BA-F852-0501-8924-5A7F7381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Semantic Similarity</a:t>
            </a:r>
          </a:p>
        </p:txBody>
      </p:sp>
      <p:pic>
        <p:nvPicPr>
          <p:cNvPr id="14338" name="Picture 2" descr="ColBERT — A Late Interaction Model For Semantic Search | by Zachariah Zhang  | Medium">
            <a:extLst>
              <a:ext uri="{FF2B5EF4-FFF2-40B4-BE49-F238E27FC236}">
                <a16:creationId xmlns:a16="http://schemas.microsoft.com/office/drawing/2014/main" id="{269541E1-885E-9B0E-1CFE-90556DFC8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69" b="18650"/>
          <a:stretch>
            <a:fillRect/>
          </a:stretch>
        </p:blipFill>
        <p:spPr bwMode="auto">
          <a:xfrm>
            <a:off x="182511" y="1346558"/>
            <a:ext cx="11463841" cy="44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D9BB1-673E-DB6B-9084-E123DBF7DC62}"/>
              </a:ext>
            </a:extLst>
          </p:cNvPr>
          <p:cNvSpPr txBox="1"/>
          <p:nvPr/>
        </p:nvSpPr>
        <p:spPr>
          <a:xfrm>
            <a:off x="312481" y="6170188"/>
            <a:ext cx="112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[2004.12832] </a:t>
            </a:r>
            <a:r>
              <a:rPr lang="en-US" sz="1600" dirty="0" err="1">
                <a:hlinkClick r:id="rId3"/>
              </a:rPr>
              <a:t>ColBERT</a:t>
            </a:r>
            <a:r>
              <a:rPr lang="en-US" sz="1600" dirty="0">
                <a:hlinkClick r:id="rId3"/>
              </a:rPr>
              <a:t>: Efficient and Effective Passage Search via Contextualized Late Interaction over BERT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048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3CA-68C6-1199-9085-C198BF99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ColBERT</a:t>
            </a:r>
            <a:endParaRPr lang="en-US" dirty="0"/>
          </a:p>
        </p:txBody>
      </p:sp>
      <p:pic>
        <p:nvPicPr>
          <p:cNvPr id="15362" name="Picture 2" descr="ColBERT in Practice: Bridging Research and Industry - Sease">
            <a:extLst>
              <a:ext uri="{FF2B5EF4-FFF2-40B4-BE49-F238E27FC236}">
                <a16:creationId xmlns:a16="http://schemas.microsoft.com/office/drawing/2014/main" id="{AA2B641B-772E-4183-56F0-0265BC18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10" y="1308766"/>
            <a:ext cx="7620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6FA3C-E29A-62F1-46E2-D1C08D72A495}"/>
              </a:ext>
            </a:extLst>
          </p:cNvPr>
          <p:cNvSpPr txBox="1"/>
          <p:nvPr/>
        </p:nvSpPr>
        <p:spPr>
          <a:xfrm>
            <a:off x="312481" y="6170188"/>
            <a:ext cx="1120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[2004.12832] </a:t>
            </a:r>
            <a:r>
              <a:rPr lang="en-US" sz="1600" dirty="0" err="1">
                <a:hlinkClick r:id="rId3"/>
              </a:rPr>
              <a:t>ColBERT</a:t>
            </a:r>
            <a:r>
              <a:rPr lang="en-US" sz="1600" dirty="0">
                <a:hlinkClick r:id="rId3"/>
              </a:rPr>
              <a:t>: Efficient and Effective Passage Search via Contextualized Late Interaction over BERT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697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BEB9-C0FE-46FE-8A38-9B683D25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cs typeface="Calibri Light"/>
              </a:rPr>
              <a:t>Why is NLP hard?</a:t>
            </a:r>
            <a:endParaRPr lang="en-US"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FBC028-6581-63E0-486D-8BC49ECECFA6}"/>
              </a:ext>
            </a:extLst>
          </p:cNvPr>
          <p:cNvGrpSpPr/>
          <p:nvPr/>
        </p:nvGrpSpPr>
        <p:grpSpPr>
          <a:xfrm>
            <a:off x="1568486" y="1685517"/>
            <a:ext cx="10132299" cy="4185950"/>
            <a:chOff x="1796073" y="1810389"/>
            <a:chExt cx="7511071" cy="31030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033B2-845C-4AEA-A0D4-FD656C290198}"/>
                </a:ext>
              </a:extLst>
            </p:cNvPr>
            <p:cNvSpPr txBox="1"/>
            <p:nvPr/>
          </p:nvSpPr>
          <p:spPr>
            <a:xfrm>
              <a:off x="1799737" y="2190506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>
                  <a:latin typeface="+mj-lt"/>
                </a:rPr>
                <a:t>Meaning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A614B0-94A5-4A54-B11A-43DCB7751AB3}"/>
                </a:ext>
              </a:extLst>
            </p:cNvPr>
            <p:cNvSpPr txBox="1"/>
            <p:nvPr/>
          </p:nvSpPr>
          <p:spPr>
            <a:xfrm>
              <a:off x="1796073" y="4326304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>
                  <a:latin typeface="+mj-lt"/>
                </a:rPr>
                <a:t>Language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8A8285-AC9D-4081-A971-EA2799CAED75}"/>
                </a:ext>
              </a:extLst>
            </p:cNvPr>
            <p:cNvCxnSpPr>
              <a:cxnSpLocks/>
            </p:cNvCxnSpPr>
            <p:nvPr/>
          </p:nvCxnSpPr>
          <p:spPr>
            <a:xfrm>
              <a:off x="2139676" y="3394352"/>
              <a:ext cx="7167468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5541E1-5E0C-4D2A-8864-B2455C1286B0}"/>
                </a:ext>
              </a:extLst>
            </p:cNvPr>
            <p:cNvSpPr txBox="1"/>
            <p:nvPr/>
          </p:nvSpPr>
          <p:spPr>
            <a:xfrm>
              <a:off x="5666035" y="4107289"/>
              <a:ext cx="1219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>
                  <a:solidFill>
                    <a:schemeClr val="accent5"/>
                  </a:solidFill>
                  <a:latin typeface="+mj-lt"/>
                </a:rPr>
                <a:t>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65DB2-3567-46BA-8158-ADE20A35F0A6}"/>
                </a:ext>
              </a:extLst>
            </p:cNvPr>
            <p:cNvSpPr txBox="1"/>
            <p:nvPr/>
          </p:nvSpPr>
          <p:spPr>
            <a:xfrm>
              <a:off x="6576645" y="2127419"/>
              <a:ext cx="1219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+mj-lt"/>
                </a:rPr>
                <a:t>Ambiguity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CBCF4E-14C4-4F10-B00F-7C10A454B016}"/>
                </a:ext>
              </a:extLst>
            </p:cNvPr>
            <p:cNvSpPr/>
            <p:nvPr/>
          </p:nvSpPr>
          <p:spPr>
            <a:xfrm>
              <a:off x="8078665" y="4620357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54E8B0-823A-4081-828B-D0A5BFA48EC8}"/>
                </a:ext>
              </a:extLst>
            </p:cNvPr>
            <p:cNvSpPr/>
            <p:nvPr/>
          </p:nvSpPr>
          <p:spPr>
            <a:xfrm>
              <a:off x="7578726" y="1894740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4EB4FE-EA98-45DB-B51F-0D400CA516B5}"/>
                </a:ext>
              </a:extLst>
            </p:cNvPr>
            <p:cNvSpPr/>
            <p:nvPr/>
          </p:nvSpPr>
          <p:spPr>
            <a:xfrm>
              <a:off x="8383709" y="1894741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808978-D9D3-4492-A90E-D71CF5C878C0}"/>
                </a:ext>
              </a:extLst>
            </p:cNvPr>
            <p:cNvSpPr/>
            <p:nvPr/>
          </p:nvSpPr>
          <p:spPr>
            <a:xfrm>
              <a:off x="5538664" y="4620356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D13350-F87D-4AB2-985B-A9076BDCFFCF}"/>
                </a:ext>
              </a:extLst>
            </p:cNvPr>
            <p:cNvSpPr/>
            <p:nvPr/>
          </p:nvSpPr>
          <p:spPr>
            <a:xfrm>
              <a:off x="4542202" y="4620356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E3D3B02-BE66-4AD3-A974-0C22B3B6E02E}"/>
                </a:ext>
              </a:extLst>
            </p:cNvPr>
            <p:cNvSpPr/>
            <p:nvPr/>
          </p:nvSpPr>
          <p:spPr>
            <a:xfrm>
              <a:off x="3457817" y="4620355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DBD0D0-097C-4D1A-BCB2-351B47C0FD29}"/>
                </a:ext>
              </a:extLst>
            </p:cNvPr>
            <p:cNvSpPr/>
            <p:nvPr/>
          </p:nvSpPr>
          <p:spPr>
            <a:xfrm>
              <a:off x="4536584" y="1810389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117115-AE19-4E7F-86C5-C4FB0D39345F}"/>
                </a:ext>
              </a:extLst>
            </p:cNvPr>
            <p:cNvCxnSpPr>
              <a:cxnSpLocks/>
              <a:stCxn id="24" idx="4"/>
              <a:endCxn id="23" idx="0"/>
            </p:cNvCxnSpPr>
            <p:nvPr/>
          </p:nvCxnSpPr>
          <p:spPr>
            <a:xfrm flipH="1">
              <a:off x="3623894" y="2103466"/>
              <a:ext cx="1078767" cy="2516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1D3A01-2D70-4F8E-A347-E9A5E05E052F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>
              <a:off x="4702661" y="2103466"/>
              <a:ext cx="5618" cy="2516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9CD10F-B85D-474A-ADE5-2A5109D54B47}"/>
                </a:ext>
              </a:extLst>
            </p:cNvPr>
            <p:cNvCxnSpPr>
              <a:cxnSpLocks/>
              <a:stCxn id="24" idx="4"/>
              <a:endCxn id="21" idx="0"/>
            </p:cNvCxnSpPr>
            <p:nvPr/>
          </p:nvCxnSpPr>
          <p:spPr>
            <a:xfrm>
              <a:off x="4702661" y="2103466"/>
              <a:ext cx="1002080" cy="2516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24119D-562E-411B-9ED9-9A2881DD2CB1}"/>
                </a:ext>
              </a:extLst>
            </p:cNvPr>
            <p:cNvCxnSpPr>
              <a:cxnSpLocks/>
              <a:stCxn id="18" idx="0"/>
              <a:endCxn id="19" idx="4"/>
            </p:cNvCxnSpPr>
            <p:nvPr/>
          </p:nvCxnSpPr>
          <p:spPr>
            <a:xfrm flipH="1" flipV="1">
              <a:off x="7744803" y="2187817"/>
              <a:ext cx="499939" cy="2432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8F71BA-3BAD-43E8-9D90-D8E0AE7BE515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8244742" y="2187818"/>
              <a:ext cx="305044" cy="2432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9C1AEB-FA16-0EC2-CC16-2AB60D3EC8D9}"/>
              </a:ext>
            </a:extLst>
          </p:cNvPr>
          <p:cNvSpPr txBox="1"/>
          <p:nvPr/>
        </p:nvSpPr>
        <p:spPr>
          <a:xfrm>
            <a:off x="6294928" y="834358"/>
            <a:ext cx="3367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2AF2F"/>
                </a:solidFill>
                <a:latin typeface="+mj-lt"/>
              </a:rPr>
              <a:t>Negativity &amp; Restrictiveness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BA9B9B-6300-C377-9A60-0C62495253A4}"/>
              </a:ext>
            </a:extLst>
          </p:cNvPr>
          <p:cNvSpPr/>
          <p:nvPr/>
        </p:nvSpPr>
        <p:spPr>
          <a:xfrm>
            <a:off x="5843466" y="873550"/>
            <a:ext cx="448070" cy="3953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2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+mj-lt"/>
                <a:cs typeface="Aharoni" panose="02010803020104030203" pitchFamily="2" charset="-79"/>
              </a:rPr>
              <a:t>!</a:t>
            </a:r>
            <a:endParaRPr lang="en-US" dirty="0">
              <a:solidFill>
                <a:srgbClr val="C00000"/>
              </a:solidFill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4473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AB8A-C1AD-4012-D712-983D2A58E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Vectors</a:t>
            </a:r>
          </a:p>
        </p:txBody>
      </p:sp>
      <p:pic>
        <p:nvPicPr>
          <p:cNvPr id="16386" name="Picture 2" descr="Hierarchical Index Retrieval">
            <a:extLst>
              <a:ext uri="{FF2B5EF4-FFF2-40B4-BE49-F238E27FC236}">
                <a16:creationId xmlns:a16="http://schemas.microsoft.com/office/drawing/2014/main" id="{FA374BC7-77AF-312F-DE49-E56B7A22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" y="115145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6DF24-C04B-B569-1227-01257660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Index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44B96-1B7B-7029-FD23-15CE7B9DC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Milvus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Qdrant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Pinecone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77899-9510-915C-AFBB-4118E29EA2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PostgreSQL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4EB2E-AE90-FA67-2CE3-3DE552697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Partial List</a:t>
            </a:r>
          </a:p>
        </p:txBody>
      </p:sp>
    </p:spTree>
    <p:extLst>
      <p:ext uri="{BB962C8B-B14F-4D97-AF65-F5344CB8AC3E}">
        <p14:creationId xmlns:p14="http://schemas.microsoft.com/office/powerpoint/2010/main" val="3939822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A4199-A674-6805-7BB2-E0212B9C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Dividing a Long Document into Chunks</a:t>
            </a:r>
          </a:p>
        </p:txBody>
      </p:sp>
      <p:pic>
        <p:nvPicPr>
          <p:cNvPr id="17412" name="Picture 4" descr="Parent child chunks retrieval">
            <a:extLst>
              <a:ext uri="{FF2B5EF4-FFF2-40B4-BE49-F238E27FC236}">
                <a16:creationId xmlns:a16="http://schemas.microsoft.com/office/drawing/2014/main" id="{380E9BFD-E850-94D3-2503-CA0F3D3A5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26" y="1259354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722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96D13-40AD-1465-6D46-22417DEF6663}"/>
              </a:ext>
            </a:extLst>
          </p:cNvPr>
          <p:cNvSpPr/>
          <p:nvPr/>
        </p:nvSpPr>
        <p:spPr>
          <a:xfrm>
            <a:off x="9085006" y="3126658"/>
            <a:ext cx="2271252" cy="327398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Wrap the content &amp; query with an LLM Prompt</a:t>
            </a:r>
          </a:p>
        </p:txBody>
      </p:sp>
      <p:pic>
        <p:nvPicPr>
          <p:cNvPr id="13314" name="Picture 2" descr="Using Cross-Encoders as reranker in multistage vector search | Weaviate">
            <a:extLst>
              <a:ext uri="{FF2B5EF4-FFF2-40B4-BE49-F238E27FC236}">
                <a16:creationId xmlns:a16="http://schemas.microsoft.com/office/drawing/2014/main" id="{7D0EF097-CB43-D1E5-2A78-8AE9971EB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"/>
          <a:stretch>
            <a:fillRect/>
          </a:stretch>
        </p:blipFill>
        <p:spPr bwMode="auto">
          <a:xfrm>
            <a:off x="135194" y="1361922"/>
            <a:ext cx="10758948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80CF2-5E99-6A84-9F3D-F482D7C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B8E67DB-B547-03AA-CACF-E1C9715018C1}"/>
              </a:ext>
            </a:extLst>
          </p:cNvPr>
          <p:cNvSpPr/>
          <p:nvPr/>
        </p:nvSpPr>
        <p:spPr>
          <a:xfrm>
            <a:off x="2035277" y="817957"/>
            <a:ext cx="3146323" cy="1415845"/>
          </a:xfrm>
          <a:prstGeom prst="wedgeEllipseCallout">
            <a:avLst>
              <a:gd name="adj1" fmla="val -4276"/>
              <a:gd name="adj2" fmla="val 9097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Cheap Bi-Encoder to get promising candidates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AA2FCD4-9FC3-77A8-408A-622874CB5C9A}"/>
              </a:ext>
            </a:extLst>
          </p:cNvPr>
          <p:cNvSpPr/>
          <p:nvPr/>
        </p:nvSpPr>
        <p:spPr>
          <a:xfrm>
            <a:off x="4227871" y="5125643"/>
            <a:ext cx="2615381" cy="1415845"/>
          </a:xfrm>
          <a:prstGeom prst="wedgeEllipseCallout">
            <a:avLst>
              <a:gd name="adj1" fmla="val 58224"/>
              <a:gd name="adj2" fmla="val -38889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Cross-Encoder on promising candidates only</a:t>
            </a:r>
          </a:p>
        </p:txBody>
      </p:sp>
    </p:spTree>
    <p:extLst>
      <p:ext uri="{BB962C8B-B14F-4D97-AF65-F5344CB8AC3E}">
        <p14:creationId xmlns:p14="http://schemas.microsoft.com/office/powerpoint/2010/main" val="5874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6460C-E54B-56D0-EB62-2BE8BF14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Advanced</a:t>
            </a:r>
            <a:r>
              <a:rPr lang="de-AT" dirty="0"/>
              <a:t> Retrieval-</a:t>
            </a:r>
            <a:r>
              <a:rPr lang="de-AT" dirty="0" err="1"/>
              <a:t>Augmented</a:t>
            </a:r>
            <a:r>
              <a:rPr lang="de-AT" dirty="0"/>
              <a:t> Generation </a:t>
            </a:r>
            <a:r>
              <a:rPr lang="en-US" dirty="0"/>
              <a:t>(RAG)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51D0C-8D06-99EF-D277-AC7BB86E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594" y="817957"/>
            <a:ext cx="9540687" cy="58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8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5887AF1-FF69-B873-9D6B-324503C211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99560-792D-89F6-D446-7FD458FEE9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7B41A0-4CDA-4542-7D54-91E77473D4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C28BB4-F49A-F1BB-CEA9-A5A31251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solidFill>
                <a:srgbClr val="225B45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5520F2-14F3-5A9A-4B8A-CDDBE66E22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18703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086A08-60AD-B760-59D5-70E62D0E14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solidFill>
                <a:srgbClr val="FFD403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951FD6-5866-4EAD-5A4F-5303B3A92D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1F946-6B4A-7288-CD51-77BFA2E290A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84078-19B6-5819-1B2E-6F49D8DC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8CFE12-8FAD-97F3-BB68-5F4F5B86EC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42846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4DAEC-794B-B8BD-95D6-D194A969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A66D-15E5-6F8E-F63B-2D603DBA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091" y="1521389"/>
            <a:ext cx="8439172" cy="2215991"/>
          </a:xfrm>
        </p:spPr>
        <p:txBody>
          <a:bodyPr/>
          <a:lstStyle/>
          <a:p>
            <a:pPr algn="ctr"/>
            <a:r>
              <a:rPr lang="en-US" sz="7200" b="0" dirty="0"/>
              <a:t>What gets </a:t>
            </a:r>
            <a:r>
              <a:rPr lang="en-US" sz="7200" dirty="0"/>
              <a:t>measured </a:t>
            </a:r>
            <a:r>
              <a:rPr lang="en-US" sz="7200" b="0" dirty="0"/>
              <a:t>gets</a:t>
            </a:r>
            <a:r>
              <a:rPr lang="en-US" sz="7200" dirty="0"/>
              <a:t> </a:t>
            </a:r>
            <a:r>
              <a:rPr lang="en-US" sz="7200" b="1" dirty="0"/>
              <a:t>done</a:t>
            </a:r>
            <a:endParaRPr lang="en-US" sz="72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F07797-70FB-B5B9-3D22-39BD56B5F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6538" y="3907449"/>
            <a:ext cx="5598423" cy="426976"/>
          </a:xfrm>
        </p:spPr>
        <p:txBody>
          <a:bodyPr/>
          <a:lstStyle/>
          <a:p>
            <a:r>
              <a:rPr lang="en-US" dirty="0"/>
              <a:t>Peter Drucker</a:t>
            </a:r>
          </a:p>
        </p:txBody>
      </p:sp>
      <p:pic>
        <p:nvPicPr>
          <p:cNvPr id="3" name="Picture 2" descr="A person holding his head&#10;&#10;AI-generated content may be incorrect.">
            <a:extLst>
              <a:ext uri="{FF2B5EF4-FFF2-40B4-BE49-F238E27FC236}">
                <a16:creationId xmlns:a16="http://schemas.microsoft.com/office/drawing/2014/main" id="{A6E3D0B2-02B6-9AA9-7B7A-4E4A43ABB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17" y="4334425"/>
            <a:ext cx="2236136" cy="2236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8744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C8BC-60CF-CE92-4B26-36656786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3262071"/>
            <a:ext cx="6205531" cy="332270"/>
          </a:xfrm>
        </p:spPr>
        <p:txBody>
          <a:bodyPr/>
          <a:lstStyle/>
          <a:p>
            <a:r>
              <a:rPr lang="en-US" dirty="0"/>
              <a:t>What should we </a:t>
            </a:r>
            <a:r>
              <a:rPr lang="en-US" b="1" dirty="0"/>
              <a:t>measure</a:t>
            </a:r>
            <a:r>
              <a:rPr lang="en-US" dirty="0"/>
              <a:t> in retrieval systems?</a:t>
            </a:r>
          </a:p>
        </p:txBody>
      </p:sp>
    </p:spTree>
    <p:extLst>
      <p:ext uri="{BB962C8B-B14F-4D97-AF65-F5344CB8AC3E}">
        <p14:creationId xmlns:p14="http://schemas.microsoft.com/office/powerpoint/2010/main" val="3052564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F28A-62E3-8204-74FA-FF46AECF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Good Effectiveness Measures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AC077A-018B-C338-2935-A19DAC57578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44147520"/>
              </p:ext>
            </p:extLst>
          </p:nvPr>
        </p:nvGraphicFramePr>
        <p:xfrm>
          <a:off x="995431" y="1759718"/>
          <a:ext cx="10201137" cy="3941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39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87415C-574B-4566-B5E0-A9B5DF69A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487415C-574B-4566-B5E0-A9B5DF69A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C3CB9E-2060-42FB-A9F2-2FFBE6382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1C3CB9E-2060-42FB-A9F2-2FFBE6382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E37D10-72BB-4496-AB88-39405D175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8E37D10-72BB-4496-AB88-39405D175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BFDADD-B586-4558-93EF-CB5FB8371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FBFDADD-B586-4558-93EF-CB5FB8371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B08E-0269-44AD-948D-6D5D17009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867B08E-0269-44AD-948D-6D5D17009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B7B2E7-E9B1-4B58-AC85-7D271A4B9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20B7B2E7-E9B1-4B58-AC85-7D271A4B93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EBF7-4C3C-0A36-19D5-33F7AF45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2DDF-5858-32AA-8C8A-1B867CC6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Variability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0E17-34CD-6E58-ADF7-0E07A70126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486" y="2109112"/>
            <a:ext cx="5660513" cy="3986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 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loooooove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it!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everytime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→ every time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oscar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nom’d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doc → Oscar-nominated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		         documentary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is bananas → is great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8C312-1F70-320A-DE6F-39F6238D25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7829" y="2109112"/>
            <a:ext cx="6087722" cy="4088488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2m 2ma 2mar 2mara 2maro 2marrow 2mor 2mora </a:t>
            </a:r>
          </a:p>
          <a:p>
            <a:pPr marL="0" indent="0">
              <a:buNone/>
            </a:pPr>
            <a:r>
              <a:rPr lang="en-US" sz="2000" dirty="0"/>
              <a:t>2moro 2morow 2morr 2morro 2morrow 2moz 2mr </a:t>
            </a:r>
          </a:p>
          <a:p>
            <a:pPr marL="0" indent="0">
              <a:buNone/>
            </a:pPr>
            <a:r>
              <a:rPr lang="en-US" sz="2000" dirty="0"/>
              <a:t>2mro 2mrrw 2mrw 2mw </a:t>
            </a:r>
            <a:r>
              <a:rPr lang="en-US" sz="2000" dirty="0" err="1"/>
              <a:t>tmmrw</a:t>
            </a:r>
            <a:r>
              <a:rPr lang="en-US" sz="2000" dirty="0"/>
              <a:t> </a:t>
            </a:r>
            <a:r>
              <a:rPr lang="en-US" sz="2000" dirty="0" err="1"/>
              <a:t>tmo</a:t>
            </a:r>
            <a:r>
              <a:rPr lang="en-US" sz="2000" dirty="0"/>
              <a:t> </a:t>
            </a:r>
            <a:r>
              <a:rPr lang="en-US" sz="2000" dirty="0" err="1"/>
              <a:t>tmoro</a:t>
            </a:r>
            <a:r>
              <a:rPr lang="en-US" sz="2000" dirty="0"/>
              <a:t> </a:t>
            </a:r>
            <a:r>
              <a:rPr lang="en-US" sz="2000" dirty="0" err="1"/>
              <a:t>tmorrow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tmoz</a:t>
            </a:r>
            <a:r>
              <a:rPr lang="en-US" sz="2000" dirty="0"/>
              <a:t> </a:t>
            </a:r>
            <a:r>
              <a:rPr lang="en-US" sz="2000" dirty="0" err="1"/>
              <a:t>tmr</a:t>
            </a:r>
            <a:r>
              <a:rPr lang="en-US" sz="2000" dirty="0"/>
              <a:t> </a:t>
            </a:r>
            <a:r>
              <a:rPr lang="en-US" sz="2000" dirty="0" err="1"/>
              <a:t>tmro</a:t>
            </a:r>
            <a:r>
              <a:rPr lang="en-US" sz="2000" dirty="0"/>
              <a:t> </a:t>
            </a:r>
            <a:r>
              <a:rPr lang="en-US" sz="2000" dirty="0" err="1"/>
              <a:t>tmrow</a:t>
            </a:r>
            <a:r>
              <a:rPr lang="en-US" sz="2000" dirty="0"/>
              <a:t> </a:t>
            </a:r>
            <a:r>
              <a:rPr lang="en-US" sz="2000" dirty="0" err="1"/>
              <a:t>tmrrow</a:t>
            </a:r>
            <a:r>
              <a:rPr lang="en-US" sz="2000" dirty="0"/>
              <a:t> </a:t>
            </a:r>
            <a:r>
              <a:rPr lang="en-US" sz="2000" dirty="0" err="1"/>
              <a:t>tmrrw</a:t>
            </a:r>
            <a:r>
              <a:rPr lang="en-US" sz="2000" dirty="0"/>
              <a:t> tmrw </a:t>
            </a:r>
            <a:r>
              <a:rPr lang="en-US" sz="2000" dirty="0" err="1"/>
              <a:t>tmrww</a:t>
            </a:r>
            <a:r>
              <a:rPr lang="en-US" sz="2000" dirty="0"/>
              <a:t> </a:t>
            </a:r>
            <a:r>
              <a:rPr lang="en-US" sz="2000" dirty="0" err="1"/>
              <a:t>tmw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tomaro</a:t>
            </a:r>
            <a:r>
              <a:rPr lang="en-US" sz="2000" dirty="0"/>
              <a:t> </a:t>
            </a:r>
            <a:r>
              <a:rPr lang="en-US" sz="2000" dirty="0" err="1"/>
              <a:t>tomarow</a:t>
            </a:r>
            <a:r>
              <a:rPr lang="en-US" sz="2000" dirty="0"/>
              <a:t> </a:t>
            </a:r>
            <a:r>
              <a:rPr lang="en-US" sz="2000" dirty="0" err="1"/>
              <a:t>tomarro</a:t>
            </a:r>
            <a:r>
              <a:rPr lang="en-US" sz="2000" dirty="0"/>
              <a:t> </a:t>
            </a:r>
            <a:r>
              <a:rPr lang="en-US" sz="2000" dirty="0" err="1"/>
              <a:t>tomarrow</a:t>
            </a:r>
            <a:r>
              <a:rPr lang="en-US" sz="2000" dirty="0"/>
              <a:t> </a:t>
            </a:r>
            <a:r>
              <a:rPr lang="en-US" sz="2000" dirty="0" err="1"/>
              <a:t>tomm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tommarow</a:t>
            </a:r>
            <a:r>
              <a:rPr lang="en-US" sz="2000" dirty="0"/>
              <a:t> </a:t>
            </a:r>
            <a:r>
              <a:rPr lang="en-US" sz="2000" dirty="0" err="1"/>
              <a:t>tommarrow</a:t>
            </a:r>
            <a:r>
              <a:rPr lang="en-US" sz="2000" dirty="0"/>
              <a:t> </a:t>
            </a:r>
            <a:r>
              <a:rPr lang="en-US" sz="2000" dirty="0" err="1"/>
              <a:t>tommoro</a:t>
            </a:r>
            <a:r>
              <a:rPr lang="en-US" sz="2000" dirty="0"/>
              <a:t> </a:t>
            </a:r>
            <a:r>
              <a:rPr lang="en-US" sz="2000" dirty="0" err="1"/>
              <a:t>tommorow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tommorrow</a:t>
            </a:r>
            <a:r>
              <a:rPr lang="en-US" sz="2000" dirty="0"/>
              <a:t> </a:t>
            </a:r>
            <a:r>
              <a:rPr lang="en-US" sz="2000" dirty="0" err="1"/>
              <a:t>tommorw</a:t>
            </a:r>
            <a:r>
              <a:rPr lang="en-US" sz="2000" dirty="0"/>
              <a:t> </a:t>
            </a:r>
            <a:r>
              <a:rPr lang="en-US" sz="2000" dirty="0" err="1"/>
              <a:t>tommrow</a:t>
            </a:r>
            <a:r>
              <a:rPr lang="en-US" sz="2000" dirty="0"/>
              <a:t> </a:t>
            </a:r>
            <a:r>
              <a:rPr lang="en-US" sz="2000" dirty="0" err="1"/>
              <a:t>tomo</a:t>
            </a:r>
            <a:r>
              <a:rPr lang="en-US" sz="2000" dirty="0"/>
              <a:t> </a:t>
            </a:r>
            <a:r>
              <a:rPr lang="en-US" sz="2000" dirty="0" err="1"/>
              <a:t>tomolo</a:t>
            </a:r>
            <a:r>
              <a:rPr lang="en-US" sz="2000" dirty="0"/>
              <a:t> </a:t>
            </a:r>
            <a:r>
              <a:rPr lang="en-US" sz="2000" dirty="0" err="1"/>
              <a:t>tomoro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tomorow</a:t>
            </a:r>
            <a:r>
              <a:rPr lang="en-US" sz="2000" dirty="0"/>
              <a:t> </a:t>
            </a:r>
            <a:r>
              <a:rPr lang="en-US" sz="2000" dirty="0" err="1"/>
              <a:t>tomorro</a:t>
            </a:r>
            <a:r>
              <a:rPr lang="en-US" sz="2000" dirty="0"/>
              <a:t> </a:t>
            </a:r>
            <a:r>
              <a:rPr lang="en-US" sz="2000" dirty="0" err="1"/>
              <a:t>tomorrw</a:t>
            </a:r>
            <a:r>
              <a:rPr lang="en-US" sz="2000" dirty="0"/>
              <a:t> </a:t>
            </a:r>
            <a:r>
              <a:rPr lang="en-US" sz="2000" dirty="0" err="1"/>
              <a:t>tomoz</a:t>
            </a:r>
            <a:r>
              <a:rPr lang="en-US" sz="2000" dirty="0"/>
              <a:t> </a:t>
            </a:r>
            <a:r>
              <a:rPr lang="en-US" sz="2000" dirty="0" err="1"/>
              <a:t>tomrw</a:t>
            </a:r>
            <a:r>
              <a:rPr lang="en-US" sz="2000" dirty="0"/>
              <a:t> </a:t>
            </a:r>
            <a:r>
              <a:rPr lang="en-US" sz="2000" dirty="0" err="1"/>
              <a:t>tomz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46A73-371D-3F8B-69F2-67D8B39C64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Lexical</a:t>
            </a:r>
          </a:p>
        </p:txBody>
      </p:sp>
    </p:spTree>
    <p:extLst>
      <p:ext uri="{BB962C8B-B14F-4D97-AF65-F5344CB8AC3E}">
        <p14:creationId xmlns:p14="http://schemas.microsoft.com/office/powerpoint/2010/main" val="28475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02C-EE0A-E986-9DFB-7735CAF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0FC-0382-3F38-0210-16E5CC63DC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6006" y="1438835"/>
            <a:ext cx="8888506" cy="44837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Precision</a:t>
            </a:r>
            <a:r>
              <a:rPr lang="en-US" sz="2000" dirty="0">
                <a:solidFill>
                  <a:schemeClr val="tx1"/>
                </a:solidFill>
              </a:rPr>
              <a:t>: What fraction of the retrieved docs is relevant?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How good are the results?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4DFFF7-07E8-24FF-CDC4-D8E46EBC26F5}"/>
              </a:ext>
            </a:extLst>
          </p:cNvPr>
          <p:cNvSpPr/>
          <p:nvPr/>
        </p:nvSpPr>
        <p:spPr>
          <a:xfrm>
            <a:off x="479833" y="2809875"/>
            <a:ext cx="4082642" cy="252219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5FABDE-3414-131F-169D-4ACD5F5F65FC}"/>
              </a:ext>
            </a:extLst>
          </p:cNvPr>
          <p:cNvSpPr/>
          <p:nvPr/>
        </p:nvSpPr>
        <p:spPr>
          <a:xfrm>
            <a:off x="791141" y="3408450"/>
            <a:ext cx="1730013" cy="11980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Relevant Documents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BC501C-C486-8E16-30BB-592B63528BB2}"/>
              </a:ext>
            </a:extLst>
          </p:cNvPr>
          <p:cNvSpPr/>
          <p:nvPr/>
        </p:nvSpPr>
        <p:spPr>
          <a:xfrm>
            <a:off x="2028825" y="3175620"/>
            <a:ext cx="1818709" cy="1085850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Retrieved Documents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632C76-C84C-9B1F-97C8-D79D682F3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77007"/>
              </p:ext>
            </p:extLst>
          </p:nvPr>
        </p:nvGraphicFramePr>
        <p:xfrm>
          <a:off x="4735810" y="2957815"/>
          <a:ext cx="50749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251">
                  <a:extLst>
                    <a:ext uri="{9D8B030D-6E8A-4147-A177-3AD203B41FA5}">
                      <a16:colId xmlns:a16="http://schemas.microsoft.com/office/drawing/2014/main" val="2644685105"/>
                    </a:ext>
                  </a:extLst>
                </a:gridCol>
                <a:gridCol w="1357514">
                  <a:extLst>
                    <a:ext uri="{9D8B030D-6E8A-4147-A177-3AD203B41FA5}">
                      <a16:colId xmlns:a16="http://schemas.microsoft.com/office/drawing/2014/main" val="1455816555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669457273"/>
                    </a:ext>
                  </a:extLst>
                </a:gridCol>
              </a:tblGrid>
              <a:tr h="37463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6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Not 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8157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/>
              <p:nvPr/>
            </p:nvSpPr>
            <p:spPr>
              <a:xfrm>
                <a:off x="5073854" y="4606485"/>
                <a:ext cx="3902735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𝑅𝑒𝑡𝑟𝑖𝑒𝑣𝑒𝑑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𝑅𝑒𝑡𝑟𝑖𝑒𝑣𝑒𝑑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54" y="4606485"/>
                <a:ext cx="3902735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Up 9">
            <a:extLst>
              <a:ext uri="{FF2B5EF4-FFF2-40B4-BE49-F238E27FC236}">
                <a16:creationId xmlns:a16="http://schemas.microsoft.com/office/drawing/2014/main" id="{C78EEB48-58A2-A3FA-343A-323B8538BF43}"/>
              </a:ext>
            </a:extLst>
          </p:cNvPr>
          <p:cNvSpPr/>
          <p:nvPr/>
        </p:nvSpPr>
        <p:spPr>
          <a:xfrm>
            <a:off x="2049778" y="3980171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9DFAAF4-6A9A-50E4-1E44-7E414A0C2402}"/>
              </a:ext>
            </a:extLst>
          </p:cNvPr>
          <p:cNvSpPr/>
          <p:nvPr/>
        </p:nvSpPr>
        <p:spPr>
          <a:xfrm>
            <a:off x="2725964" y="4007467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02C-EE0A-E986-9DFB-7735CAF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0FC-0382-3F38-0210-16E5CC63DC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965" y="1311088"/>
            <a:ext cx="11802035" cy="49563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Recall</a:t>
            </a:r>
            <a:r>
              <a:rPr lang="en-US" sz="2000" dirty="0">
                <a:solidFill>
                  <a:schemeClr val="tx1"/>
                </a:solidFill>
              </a:rPr>
              <a:t>: What fraction of the relevant documents is retrieved?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4"/>
                </a:solidFill>
              </a:rPr>
              <a:t>Did we forget anything?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4DFFF7-07E8-24FF-CDC4-D8E46EBC26F5}"/>
              </a:ext>
            </a:extLst>
          </p:cNvPr>
          <p:cNvSpPr/>
          <p:nvPr/>
        </p:nvSpPr>
        <p:spPr>
          <a:xfrm>
            <a:off x="479833" y="2809875"/>
            <a:ext cx="4082642" cy="252219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5FABDE-3414-131F-169D-4ACD5F5F65FC}"/>
              </a:ext>
            </a:extLst>
          </p:cNvPr>
          <p:cNvSpPr/>
          <p:nvPr/>
        </p:nvSpPr>
        <p:spPr>
          <a:xfrm>
            <a:off x="791141" y="3408450"/>
            <a:ext cx="1730013" cy="11980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Relevant Documents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BC501C-C486-8E16-30BB-592B63528BB2}"/>
              </a:ext>
            </a:extLst>
          </p:cNvPr>
          <p:cNvSpPr/>
          <p:nvPr/>
        </p:nvSpPr>
        <p:spPr>
          <a:xfrm>
            <a:off x="2028825" y="3175620"/>
            <a:ext cx="1818709" cy="1085850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Retrieved Documents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632C76-C84C-9B1F-97C8-D79D682F3B10}"/>
              </a:ext>
            </a:extLst>
          </p:cNvPr>
          <p:cNvGraphicFramePr>
            <a:graphicFrameLocks noGrp="1"/>
          </p:cNvGraphicFramePr>
          <p:nvPr/>
        </p:nvGraphicFramePr>
        <p:xfrm>
          <a:off x="4735810" y="2957815"/>
          <a:ext cx="5074940" cy="1234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251">
                  <a:extLst>
                    <a:ext uri="{9D8B030D-6E8A-4147-A177-3AD203B41FA5}">
                      <a16:colId xmlns:a16="http://schemas.microsoft.com/office/drawing/2014/main" val="2644685105"/>
                    </a:ext>
                  </a:extLst>
                </a:gridCol>
                <a:gridCol w="1357514">
                  <a:extLst>
                    <a:ext uri="{9D8B030D-6E8A-4147-A177-3AD203B41FA5}">
                      <a16:colId xmlns:a16="http://schemas.microsoft.com/office/drawing/2014/main" val="1455816555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669457273"/>
                    </a:ext>
                  </a:extLst>
                </a:gridCol>
              </a:tblGrid>
              <a:tr h="3746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6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Not 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8157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/>
              <p:nvPr/>
            </p:nvSpPr>
            <p:spPr>
              <a:xfrm>
                <a:off x="5093312" y="4640353"/>
                <a:ext cx="3902735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𝑅𝑒𝑡𝑟𝑖𝑒𝑣𝑒𝑑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225B45"/>
                              </a:solidFill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12" y="4640353"/>
                <a:ext cx="3902735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Up 9">
            <a:extLst>
              <a:ext uri="{FF2B5EF4-FFF2-40B4-BE49-F238E27FC236}">
                <a16:creationId xmlns:a16="http://schemas.microsoft.com/office/drawing/2014/main" id="{6E9E2E89-5FD9-D6FD-1E4F-264DE3FB9FC0}"/>
              </a:ext>
            </a:extLst>
          </p:cNvPr>
          <p:cNvSpPr/>
          <p:nvPr/>
        </p:nvSpPr>
        <p:spPr>
          <a:xfrm>
            <a:off x="2049778" y="3980171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F7DEAB7E-62C7-4A38-11A6-5A4EAF408CAF}"/>
              </a:ext>
            </a:extLst>
          </p:cNvPr>
          <p:cNvSpPr/>
          <p:nvPr/>
        </p:nvSpPr>
        <p:spPr>
          <a:xfrm>
            <a:off x="1372848" y="4374823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019-C9A4-398A-4847-97F34F5B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</a:p>
        </p:txBody>
      </p:sp>
      <p:pic>
        <p:nvPicPr>
          <p:cNvPr id="1026" name="Picture 2" descr="Family guy Noah's ark | Precision; F1; Recall | image tagged in family guy noah's ark | made w/ Imgflip meme maker">
            <a:extLst>
              <a:ext uri="{FF2B5EF4-FFF2-40B4-BE49-F238E27FC236}">
                <a16:creationId xmlns:a16="http://schemas.microsoft.com/office/drawing/2014/main" id="{202D8F9D-6A28-A46D-BC75-06D533D43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"/>
          <a:stretch>
            <a:fillRect/>
          </a:stretch>
        </p:blipFill>
        <p:spPr bwMode="auto">
          <a:xfrm>
            <a:off x="2339340" y="959320"/>
            <a:ext cx="7338059" cy="54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2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356E-E408-B80B-E351-9452C021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Precision@k</a:t>
            </a:r>
            <a:endParaRPr lang="en-US" dirty="0"/>
          </a:p>
        </p:txBody>
      </p:sp>
      <p:pic>
        <p:nvPicPr>
          <p:cNvPr id="2050" name="Picture 2" descr="Precision at K example">
            <a:extLst>
              <a:ext uri="{FF2B5EF4-FFF2-40B4-BE49-F238E27FC236}">
                <a16:creationId xmlns:a16="http://schemas.microsoft.com/office/drawing/2014/main" id="{B3D309D0-B819-BB20-59AD-5793B4E41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2"/>
          <a:stretch>
            <a:fillRect/>
          </a:stretch>
        </p:blipFill>
        <p:spPr bwMode="auto">
          <a:xfrm>
            <a:off x="910385" y="712741"/>
            <a:ext cx="10116204" cy="59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055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7301-49AA-DB8D-F2F8-D85A00A8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Precision@k</a:t>
            </a:r>
            <a:r>
              <a:rPr lang="en-US" dirty="0"/>
              <a:t> – not so precise after all!</a:t>
            </a:r>
          </a:p>
        </p:txBody>
      </p:sp>
      <p:pic>
        <p:nvPicPr>
          <p:cNvPr id="3074" name="Picture 2" descr="Precision at K example">
            <a:extLst>
              <a:ext uri="{FF2B5EF4-FFF2-40B4-BE49-F238E27FC236}">
                <a16:creationId xmlns:a16="http://schemas.microsoft.com/office/drawing/2014/main" id="{3DED4A93-D29E-B4BE-AF82-B020FF9C8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9"/>
          <a:stretch>
            <a:fillRect/>
          </a:stretch>
        </p:blipFill>
        <p:spPr bwMode="auto">
          <a:xfrm>
            <a:off x="1159622" y="928064"/>
            <a:ext cx="8387790" cy="53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2C2A8-DD8C-FD02-7F8E-92D86D5FABC6}"/>
              </a:ext>
            </a:extLst>
          </p:cNvPr>
          <p:cNvSpPr/>
          <p:nvPr/>
        </p:nvSpPr>
        <p:spPr>
          <a:xfrm>
            <a:off x="6602506" y="1432111"/>
            <a:ext cx="941294" cy="524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AC98-26A9-E715-3F1B-B30E7E95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(MAP)</a:t>
            </a:r>
          </a:p>
        </p:txBody>
      </p:sp>
      <p:pic>
        <p:nvPicPr>
          <p:cNvPr id="4098" name="Picture 2" descr="Average precision example">
            <a:extLst>
              <a:ext uri="{FF2B5EF4-FFF2-40B4-BE49-F238E27FC236}">
                <a16:creationId xmlns:a16="http://schemas.microsoft.com/office/drawing/2014/main" id="{EDDA2B20-456E-D43D-32F1-3EC535A20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7" r="3800" b="1"/>
          <a:stretch>
            <a:fillRect/>
          </a:stretch>
        </p:blipFill>
        <p:spPr bwMode="auto">
          <a:xfrm>
            <a:off x="847165" y="616456"/>
            <a:ext cx="9883588" cy="587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37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C1A0-0720-BA2B-771F-E74F6058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in Action</a:t>
            </a:r>
          </a:p>
        </p:txBody>
      </p:sp>
      <p:pic>
        <p:nvPicPr>
          <p:cNvPr id="5122" name="Picture 2" descr="Average precision example">
            <a:extLst>
              <a:ext uri="{FF2B5EF4-FFF2-40B4-BE49-F238E27FC236}">
                <a16:creationId xmlns:a16="http://schemas.microsoft.com/office/drawing/2014/main" id="{0C55EFEF-C322-C6D3-3F60-C95EFCEDD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"/>
          <a:stretch>
            <a:fillRect/>
          </a:stretch>
        </p:blipFill>
        <p:spPr bwMode="auto">
          <a:xfrm>
            <a:off x="541057" y="452777"/>
            <a:ext cx="10505701" cy="618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E987-2F0A-D76F-B1BE-7DE326DC0D6E}"/>
                  </a:ext>
                </a:extLst>
              </p:cNvPr>
              <p:cNvSpPr txBox="1"/>
              <p:nvPr/>
            </p:nvSpPr>
            <p:spPr>
              <a:xfrm>
                <a:off x="5509733" y="5701553"/>
                <a:ext cx="3701501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E987-2F0A-D76F-B1BE-7DE326DC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733" y="5701553"/>
                <a:ext cx="37015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45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333F-72EB-622A-5DDD-7B6E26B4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Reciprocal Rank (MRR)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DEF6A-FE22-99B4-72CC-B9E576C30B45}"/>
                  </a:ext>
                </a:extLst>
              </p:cNvPr>
              <p:cNvSpPr txBox="1"/>
              <p:nvPr/>
            </p:nvSpPr>
            <p:spPr>
              <a:xfrm>
                <a:off x="541244" y="1136277"/>
                <a:ext cx="3043205" cy="442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DEF6A-FE22-99B4-72CC-B9E576C30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4" y="1136277"/>
                <a:ext cx="3043205" cy="442493"/>
              </a:xfrm>
              <a:prstGeom prst="rect">
                <a:avLst/>
              </a:prstGeom>
              <a:blipFill>
                <a:blip r:embed="rId2"/>
                <a:stretch>
                  <a:fillRect l="-802" r="-601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MRR calculation example">
            <a:extLst>
              <a:ext uri="{FF2B5EF4-FFF2-40B4-BE49-F238E27FC236}">
                <a16:creationId xmlns:a16="http://schemas.microsoft.com/office/drawing/2014/main" id="{61C2536E-09BC-F890-4CFC-8F6D0EA5D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5"/>
          <a:stretch>
            <a:fillRect/>
          </a:stretch>
        </p:blipFill>
        <p:spPr bwMode="auto">
          <a:xfrm>
            <a:off x="1186516" y="1208498"/>
            <a:ext cx="9073590" cy="531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175-8E87-CBEC-113F-1B99A52C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Discounted Cumulative Gain (</a:t>
            </a:r>
            <a:r>
              <a:rPr lang="en-US" dirty="0" err="1"/>
              <a:t>nDCG</a:t>
            </a:r>
            <a:r>
              <a:rPr lang="en-US" dirty="0"/>
              <a:t>)</a:t>
            </a:r>
          </a:p>
        </p:txBody>
      </p:sp>
      <p:pic>
        <p:nvPicPr>
          <p:cNvPr id="6146" name="Picture 2" descr="Normalized Discounted Cumulative Gain (NDCG)">
            <a:extLst>
              <a:ext uri="{FF2B5EF4-FFF2-40B4-BE49-F238E27FC236}">
                <a16:creationId xmlns:a16="http://schemas.microsoft.com/office/drawing/2014/main" id="{2687D774-74D3-B2E5-3214-B6FB50616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7"/>
          <a:stretch>
            <a:fillRect/>
          </a:stretch>
        </p:blipFill>
        <p:spPr bwMode="auto">
          <a:xfrm>
            <a:off x="910851" y="569876"/>
            <a:ext cx="9940925" cy="59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634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1FBB8-789D-ACBA-52B6-0B2FDF29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Metrics – for </a:t>
            </a:r>
            <a:r>
              <a:rPr lang="en-US" dirty="0">
                <a:solidFill>
                  <a:schemeClr val="accent6"/>
                </a:solidFill>
              </a:rPr>
              <a:t>Humans</a:t>
            </a:r>
            <a:r>
              <a:rPr lang="en-US" dirty="0"/>
              <a:t>, not for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LLMs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54285-C37E-D133-CD1B-D01B20300ED7}"/>
              </a:ext>
            </a:extLst>
          </p:cNvPr>
          <p:cNvSpPr txBox="1"/>
          <p:nvPr/>
        </p:nvSpPr>
        <p:spPr>
          <a:xfrm>
            <a:off x="250852" y="6241360"/>
            <a:ext cx="9579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[2510.21440] Redefining Retrieval Evaluation in the Era of LLMs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GiovanniTRA</a:t>
            </a:r>
            <a:r>
              <a:rPr lang="en-US" sz="1400" dirty="0">
                <a:hlinkClick r:id="rId3"/>
              </a:rPr>
              <a:t>/UDCG: Code and Data of the paper: "Redefining Retrieval Evaluation in the Era of LLMs"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75FEE-7CB4-5D28-7376-37007B90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576" y="819528"/>
            <a:ext cx="6887474" cy="521894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759676FB-2FC5-02F2-ABF3-051EA96A9D24}"/>
              </a:ext>
            </a:extLst>
          </p:cNvPr>
          <p:cNvSpPr/>
          <p:nvPr/>
        </p:nvSpPr>
        <p:spPr>
          <a:xfrm>
            <a:off x="6965576" y="4948889"/>
            <a:ext cx="3523130" cy="665629"/>
          </a:xfrm>
          <a:prstGeom prst="leftArrow">
            <a:avLst/>
          </a:prstGeom>
          <a:solidFill>
            <a:srgbClr val="449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Precision is position-agnostic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B828B4-71ED-F7B8-AF5D-1E1DE6ACF7D1}"/>
              </a:ext>
            </a:extLst>
          </p:cNvPr>
          <p:cNvGrpSpPr/>
          <p:nvPr/>
        </p:nvGrpSpPr>
        <p:grpSpPr>
          <a:xfrm>
            <a:off x="8087836" y="1115670"/>
            <a:ext cx="3550594" cy="1575330"/>
            <a:chOff x="8087836" y="1115670"/>
            <a:chExt cx="3550594" cy="1575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6FA62-D50C-3FA8-C740-F4D6DC8CF843}"/>
                </a:ext>
              </a:extLst>
            </p:cNvPr>
            <p:cNvSpPr txBox="1"/>
            <p:nvPr/>
          </p:nvSpPr>
          <p:spPr>
            <a:xfrm>
              <a:off x="8258176" y="1115670"/>
              <a:ext cx="33802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Utility and Distraction-aware</a:t>
              </a:r>
            </a:p>
            <a:p>
              <a:r>
                <a:rPr lang="en-US" dirty="0"/>
                <a:t>Cumulative Gain (UDCG):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4F3773-9E98-8EBA-3D59-78C5A601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7836" y="1762001"/>
              <a:ext cx="3484729" cy="928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BF1D-CD06-4BE4-B7A9-1710299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Variability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20F-128F-4B6E-9F1E-063CB23837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acquired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purchased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bought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was bought by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It was sold to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She sold it to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She sold him that</a:t>
            </a:r>
            <a:endParaRPr lang="en-US" sz="20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3427E-053D-0B7D-95AB-2FFB07B13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Semantical / Pragmatical</a:t>
            </a:r>
          </a:p>
        </p:txBody>
      </p:sp>
    </p:spTree>
    <p:extLst>
      <p:ext uri="{BB962C8B-B14F-4D97-AF65-F5344CB8AC3E}">
        <p14:creationId xmlns:p14="http://schemas.microsoft.com/office/powerpoint/2010/main" val="2961417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C78B-8F44-11C9-F337-3BACC128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2985008"/>
            <a:ext cx="6536285" cy="886397"/>
          </a:xfrm>
        </p:spPr>
        <p:txBody>
          <a:bodyPr/>
          <a:lstStyle/>
          <a:p>
            <a:r>
              <a:rPr lang="en-US" sz="3200" dirty="0"/>
              <a:t>Evaluating Generative Responses</a:t>
            </a:r>
          </a:p>
        </p:txBody>
      </p:sp>
    </p:spTree>
    <p:extLst>
      <p:ext uri="{BB962C8B-B14F-4D97-AF65-F5344CB8AC3E}">
        <p14:creationId xmlns:p14="http://schemas.microsoft.com/office/powerpoint/2010/main" val="543629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59B2B-CAEB-F4F4-D7E3-4EA95DD3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Evaluating RAG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EB791-8D65-8ED5-0D93-35F6B5FE60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0E48-7AB7-41FD-B741-29EC45E8CD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86" y="1210236"/>
            <a:ext cx="10222801" cy="1565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A1AD1-8398-4A2A-F0BF-88D268FDF703}"/>
              </a:ext>
            </a:extLst>
          </p:cNvPr>
          <p:cNvSpPr txBox="1"/>
          <p:nvPr/>
        </p:nvSpPr>
        <p:spPr>
          <a:xfrm>
            <a:off x="852344" y="2967335"/>
            <a:ext cx="10355779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vibrantlabsai</a:t>
            </a:r>
            <a:r>
              <a:rPr lang="en-US" dirty="0">
                <a:hlinkClick r:id="rId3"/>
              </a:rPr>
              <a:t>/</a:t>
            </a:r>
            <a:r>
              <a:rPr lang="en-US" b="1" dirty="0">
                <a:hlinkClick r:id="rId3"/>
              </a:rPr>
              <a:t>ragas</a:t>
            </a:r>
            <a:r>
              <a:rPr lang="en-US" dirty="0">
                <a:hlinkClick r:id="rId3"/>
              </a:rPr>
              <a:t>: Supercharge Your LLM Application Evaluations 🚀</a:t>
            </a:r>
            <a:r>
              <a:rPr lang="en-US" dirty="0"/>
              <a:t> (Open-Source!)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4"/>
              </a:rPr>
              <a:t>OpenLIT</a:t>
            </a:r>
            <a:r>
              <a:rPr lang="en-US" dirty="0">
                <a:hlinkClick r:id="rId4"/>
              </a:rPr>
              <a:t> | </a:t>
            </a:r>
            <a:r>
              <a:rPr lang="en-US" dirty="0" err="1">
                <a:hlinkClick r:id="rId4"/>
              </a:rPr>
              <a:t>OpenTelemetry</a:t>
            </a:r>
            <a:r>
              <a:rPr lang="en-US" dirty="0">
                <a:hlinkClick r:id="rId4"/>
              </a:rPr>
              <a:t>-native GenAI and LLM Application Observability</a:t>
            </a:r>
            <a:r>
              <a:rPr lang="en-US" dirty="0"/>
              <a:t> (Open-Source!)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5"/>
              </a:rPr>
              <a:t>Langfuse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hlinkClick r:id="rId6"/>
              </a:rPr>
              <a:t>Helicone</a:t>
            </a:r>
            <a:r>
              <a:rPr lang="it-IT" dirty="0">
                <a:hlinkClick r:id="rId6"/>
              </a:rPr>
              <a:t> / AI Gateway &amp; LLM </a:t>
            </a:r>
            <a:r>
              <a:rPr lang="it-IT" dirty="0" err="1">
                <a:hlinkClick r:id="rId6"/>
              </a:rPr>
              <a:t>Observability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7"/>
              </a:rPr>
              <a:t>Laminar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8"/>
              </a:rPr>
              <a:t>Traceloop</a:t>
            </a:r>
            <a:r>
              <a:rPr lang="en-US" dirty="0">
                <a:hlinkClick r:id="rId8"/>
              </a:rPr>
              <a:t> - LLM Reliability Platform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embeddings-benchmark/</a:t>
            </a:r>
            <a:r>
              <a:rPr lang="en-US" dirty="0" err="1">
                <a:hlinkClick r:id="rId9"/>
              </a:rPr>
              <a:t>mteb</a:t>
            </a:r>
            <a:r>
              <a:rPr lang="en-US" dirty="0">
                <a:hlinkClick r:id="rId9"/>
              </a:rPr>
              <a:t>: MTEB: Massive Text Embedding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3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FBB7-C8ED-8333-74F5-66BFE111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Evaluating RAG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D22D-6536-AE43-E6DB-A5F89377469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Keyword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LLM-as-a-Judge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Toxicity &amp; Bias detection</a:t>
            </a:r>
          </a:p>
          <a:p>
            <a:endParaRPr lang="en-US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E46F7F-3719-68A8-46C1-B4FA8BC5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8" y="3254189"/>
            <a:ext cx="10888023" cy="26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91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4DF112-9671-5023-7517-344B0333D8CF}"/>
              </a:ext>
            </a:extLst>
          </p:cNvPr>
          <p:cNvSpPr/>
          <p:nvPr/>
        </p:nvSpPr>
        <p:spPr>
          <a:xfrm>
            <a:off x="3215742" y="3755791"/>
            <a:ext cx="1270341" cy="1116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FCF9C-33C4-2204-0709-49E676E3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RAGalyst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E994-BFE0-94B2-4046-FFD17B5B166E}"/>
              </a:ext>
            </a:extLst>
          </p:cNvPr>
          <p:cNvSpPr txBox="1"/>
          <p:nvPr/>
        </p:nvSpPr>
        <p:spPr>
          <a:xfrm>
            <a:off x="368214" y="6353796"/>
            <a:ext cx="10463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[2511.04502] </a:t>
            </a:r>
            <a:r>
              <a:rPr lang="en-US" dirty="0" err="1">
                <a:hlinkClick r:id="rId3"/>
              </a:rPr>
              <a:t>RAGalyst</a:t>
            </a:r>
            <a:r>
              <a:rPr lang="en-US" dirty="0">
                <a:hlinkClick r:id="rId3"/>
              </a:rPr>
              <a:t>: Automated Human-Aligned Agentic Evaluation for Domain-Specific RAG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792DE-43F4-3100-3FFB-1835E3C6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9387" y="1208566"/>
            <a:ext cx="8340383" cy="48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4E017-778E-D679-7413-A104356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Negativity &amp; Restrictiveness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B70AC-C0FC-1E20-B444-6F7CF9E378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Martin is a Data Scientist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Martin is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not 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a data Scientist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776B-F752-29B8-3783-84C64B04EF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Martin is a great Data Scientist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 great data scientist</a:t>
            </a:r>
          </a:p>
          <a:p>
            <a:pPr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 Data Scientist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 Mad Scientist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C0E4F-32B0-2386-F138-3D186C6D4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WarmGreyMid">
      <a:srgbClr val="F1EDE6"/>
    </a:custClr>
    <a:custClr name="WarmGreyLight">
      <a:srgbClr val="F8F6F2"/>
    </a:custClr>
    <a:custClr name="WarmGreyDark">
      <a:srgbClr val="B4ADA5"/>
    </a:custClr>
    <a:custClr name="GreenDark">
      <a:srgbClr val="225B45"/>
    </a:custClr>
    <a:custClr name="GreenMid">
      <a:srgbClr val="67D0AB"/>
    </a:custClr>
    <a:custClr name="GreenBright">
      <a:srgbClr val="A3E2CC"/>
    </a:custClr>
    <a:custClr name="CoralDark">
      <a:srgbClr val="C65C4A"/>
    </a:custClr>
    <a:custClr name="CoralMid">
      <a:srgbClr val="FF8B6B"/>
    </a:custClr>
    <a:custClr name="CoralLight">
      <a:srgbClr val="FFB9A5"/>
    </a:custClr>
    <a:custClr name="PurpleDark">
      <a:srgbClr val="412F59"/>
    </a:custClr>
    <a:custClr name="PurpleMid">
      <a:srgbClr val="6A4CAD"/>
    </a:custClr>
    <a:custClr name="PurpleLight">
      <a:srgbClr val="9D88D9"/>
    </a:custClr>
    <a:custClr name="PrimaryYellow">
      <a:srgbClr val="FEE600"/>
    </a:custClr>
    <a:custClr name="YellowDark">
      <a:srgbClr val="F9BB30"/>
    </a:custClr>
    <a:custClr name="YellowMid">
      <a:srgbClr val="FFD403"/>
    </a:custClr>
    <a:custClr name="YellowLight">
      <a:srgbClr val="FFF0A6"/>
    </a:custClr>
  </a:custClrLst>
  <a:extLst>
    <a:ext uri="{05A4C25C-085E-4340-85A3-A5531E510DB2}">
      <thm15:themeFamily xmlns:thm15="http://schemas.microsoft.com/office/thememl/2012/main" name="Default Design" id="{8B453BF1-38A1-46D2-920E-A5F4956BB65E}" vid="{EED87302-4BED-44A7-B6C2-41C1467E8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Raiffeisen Bank International Full Deck Template_EN</Template>
  <TotalTime>0</TotalTime>
  <Words>1918</Words>
  <Application>Microsoft Office PowerPoint</Application>
  <PresentationFormat>Widescreen</PresentationFormat>
  <Paragraphs>443</Paragraphs>
  <Slides>83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Amalia</vt:lpstr>
      <vt:lpstr>Amalia Medium</vt:lpstr>
      <vt:lpstr>Aptos</vt:lpstr>
      <vt:lpstr>Arial</vt:lpstr>
      <vt:lpstr>Calibri</vt:lpstr>
      <vt:lpstr>Calibri Light</vt:lpstr>
      <vt:lpstr>Cambria Math</vt:lpstr>
      <vt:lpstr>Nokia Pure Headline Light</vt:lpstr>
      <vt:lpstr>Wingdings</vt:lpstr>
      <vt:lpstr>1_Default Design</vt:lpstr>
      <vt:lpstr>MSCA Agentic RAG – Day 1</vt:lpstr>
      <vt:lpstr>Agenda</vt:lpstr>
      <vt:lpstr>Agenda</vt:lpstr>
      <vt:lpstr>End of Day</vt:lpstr>
      <vt:lpstr>NLP is a Hard Task</vt:lpstr>
      <vt:lpstr>Why is NLP hard?</vt:lpstr>
      <vt:lpstr>Variability</vt:lpstr>
      <vt:lpstr>Variability</vt:lpstr>
      <vt:lpstr>Negativity &amp; Restrictiveness</vt:lpstr>
      <vt:lpstr>Negativity and Restrictiveness</vt:lpstr>
      <vt:lpstr>Real-World Knowledge</vt:lpstr>
      <vt:lpstr>Ambiguity</vt:lpstr>
      <vt:lpstr>Ambiguity</vt:lpstr>
      <vt:lpstr>Where?</vt:lpstr>
      <vt:lpstr>Extreme Ambiguity (Real Headlines!)</vt:lpstr>
      <vt:lpstr>Ambiguity + Restrictivity</vt:lpstr>
      <vt:lpstr>Zipf’s Law</vt:lpstr>
      <vt:lpstr>Takeaways</vt:lpstr>
      <vt:lpstr>Takeaways</vt:lpstr>
      <vt:lpstr>Retrieval is Key</vt:lpstr>
      <vt:lpstr>LLMs Limitations</vt:lpstr>
      <vt:lpstr>Large Language Models are Limited</vt:lpstr>
      <vt:lpstr>Solution? Connect it to a Search Engine! </vt:lpstr>
      <vt:lpstr>PowerPoint Presentation</vt:lpstr>
      <vt:lpstr>Retrieval-Augmented Generation (RAG) - 2021</vt:lpstr>
      <vt:lpstr>Retrieval Augmented Generation</vt:lpstr>
      <vt:lpstr>Retrieval Augmented Generation</vt:lpstr>
      <vt:lpstr>IR Scheme</vt:lpstr>
      <vt:lpstr>RAG</vt:lpstr>
      <vt:lpstr>Information Retrieval</vt:lpstr>
      <vt:lpstr>Boolean Search</vt:lpstr>
      <vt:lpstr>PowerPoint Presentation</vt:lpstr>
      <vt:lpstr>TF-IDF</vt:lpstr>
      <vt:lpstr>TF-IDF</vt:lpstr>
      <vt:lpstr>Documents as Vectors</vt:lpstr>
      <vt:lpstr>Index</vt:lpstr>
      <vt:lpstr>Books</vt:lpstr>
      <vt:lpstr>Document Vectors</vt:lpstr>
      <vt:lpstr>Inverted Index</vt:lpstr>
      <vt:lpstr>Creating an Inversed Index</vt:lpstr>
      <vt:lpstr>PowerPoint Presentation</vt:lpstr>
      <vt:lpstr>Keywords Search</vt:lpstr>
      <vt:lpstr>Keywords Search</vt:lpstr>
      <vt:lpstr>Keywords Search</vt:lpstr>
      <vt:lpstr>Keywords Search vs Semantic Search</vt:lpstr>
      <vt:lpstr>Semantic retrieval</vt:lpstr>
      <vt:lpstr>PowerPoint Presentation</vt:lpstr>
      <vt:lpstr>Word2Vec</vt:lpstr>
      <vt:lpstr>Word2Vec</vt:lpstr>
      <vt:lpstr>Embedding a Sentence / Document</vt:lpstr>
      <vt:lpstr>Sentence Embedding</vt:lpstr>
      <vt:lpstr>PowerPoint Presentation</vt:lpstr>
      <vt:lpstr>PowerPoint Presentation</vt:lpstr>
      <vt:lpstr>Similarity Measures</vt:lpstr>
      <vt:lpstr>PowerPoint Presentation</vt:lpstr>
      <vt:lpstr>Information Retrieval</vt:lpstr>
      <vt:lpstr>How does it help us?</vt:lpstr>
      <vt:lpstr>Learned Semantic Similarity</vt:lpstr>
      <vt:lpstr>ColBERT</vt:lpstr>
      <vt:lpstr>Storing Vectors</vt:lpstr>
      <vt:lpstr>Index Storage</vt:lpstr>
      <vt:lpstr>Dividing a Long Document into Chunks</vt:lpstr>
      <vt:lpstr>The Big Picture</vt:lpstr>
      <vt:lpstr>Advanced Retrieval-Augmented Generation (RAG)</vt:lpstr>
      <vt:lpstr>PowerPoint Presentation</vt:lpstr>
      <vt:lpstr>PowerPoint Presentation</vt:lpstr>
      <vt:lpstr>What gets measured gets done</vt:lpstr>
      <vt:lpstr>What should we measure in retrieval systems?</vt:lpstr>
      <vt:lpstr>Good Effectiveness Measures</vt:lpstr>
      <vt:lpstr>Precision</vt:lpstr>
      <vt:lpstr>Recall</vt:lpstr>
      <vt:lpstr>F1-Score</vt:lpstr>
      <vt:lpstr>Precision@k</vt:lpstr>
      <vt:lpstr>Precision@k – not so precise after all!</vt:lpstr>
      <vt:lpstr>Mean Average Precision (MAP)</vt:lpstr>
      <vt:lpstr>MAP in Action</vt:lpstr>
      <vt:lpstr>Mean Reciprocal Rank (MRR)</vt:lpstr>
      <vt:lpstr>Normalized Discounted Cumulative Gain (nDCG)</vt:lpstr>
      <vt:lpstr>Evaluation Results Metrics – for Humans, not for LLMs</vt:lpstr>
      <vt:lpstr>Evaluating Generative Responses</vt:lpstr>
      <vt:lpstr>Evaluating RAG Output</vt:lpstr>
      <vt:lpstr>Evaluating RAG Output</vt:lpstr>
      <vt:lpstr>RAGalyst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Liad Magen</dc:creator>
  <cp:lastModifiedBy>Liad MAGEN</cp:lastModifiedBy>
  <cp:revision>1</cp:revision>
  <dcterms:created xsi:type="dcterms:W3CDTF">2025-11-30T08:21:47Z</dcterms:created>
  <dcterms:modified xsi:type="dcterms:W3CDTF">2025-12-01T14:43:34Z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43e0687-f175-4b9c-b2f5-83c4b4db97be_Enabled">
    <vt:lpwstr>true</vt:lpwstr>
  </property>
  <property fmtid="{D5CDD505-2E9C-101B-9397-08002B2CF9AE}" pid="3" name="MSIP_Label_943e0687-f175-4b9c-b2f5-83c4b4db97be_SetDate">
    <vt:lpwstr>2025-12-01T07:50:24Z</vt:lpwstr>
  </property>
  <property fmtid="{D5CDD505-2E9C-101B-9397-08002B2CF9AE}" pid="4" name="MSIP_Label_943e0687-f175-4b9c-b2f5-83c4b4db97be_Method">
    <vt:lpwstr>Standard</vt:lpwstr>
  </property>
  <property fmtid="{D5CDD505-2E9C-101B-9397-08002B2CF9AE}" pid="5" name="MSIP_Label_943e0687-f175-4b9c-b2f5-83c4b4db97be_Name">
    <vt:lpwstr>General (visual mark)</vt:lpwstr>
  </property>
  <property fmtid="{D5CDD505-2E9C-101B-9397-08002B2CF9AE}" pid="6" name="MSIP_Label_943e0687-f175-4b9c-b2f5-83c4b4db97be_SiteId">
    <vt:lpwstr>9b511fda-f0b1-43a5-b06e-1e720f64520a</vt:lpwstr>
  </property>
  <property fmtid="{D5CDD505-2E9C-101B-9397-08002B2CF9AE}" pid="7" name="MSIP_Label_943e0687-f175-4b9c-b2f5-83c4b4db97be_ActionId">
    <vt:lpwstr>3487a658-bad7-443c-a2a4-07244b78920a</vt:lpwstr>
  </property>
  <property fmtid="{D5CDD505-2E9C-101B-9397-08002B2CF9AE}" pid="8" name="MSIP_Label_943e0687-f175-4b9c-b2f5-83c4b4db97be_ContentBits">
    <vt:lpwstr>2</vt:lpwstr>
  </property>
  <property fmtid="{D5CDD505-2E9C-101B-9397-08002B2CF9AE}" pid="9" name="MSIP_Label_943e0687-f175-4b9c-b2f5-83c4b4db97be_Tag">
    <vt:lpwstr>10, 3, 0, 1</vt:lpwstr>
  </property>
  <property fmtid="{D5CDD505-2E9C-101B-9397-08002B2CF9AE}" pid="10" name="ClassificationContentMarkingFooterLocations">
    <vt:lpwstr>1_Default Design:4</vt:lpwstr>
  </property>
  <property fmtid="{D5CDD505-2E9C-101B-9397-08002B2CF9AE}" pid="11" name="ClassificationContentMarkingFooterText">
    <vt:lpwstr>Classification: GENERAL</vt:lpwstr>
  </property>
</Properties>
</file>